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tags/tag14.xml" ContentType="application/vnd.openxmlformats-officedocument.presentationml.tag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31"/>
  </p:notesMasterIdLst>
  <p:sldIdLst>
    <p:sldId id="256" r:id="rId3"/>
    <p:sldId id="257" r:id="rId4"/>
    <p:sldId id="258" r:id="rId5"/>
    <p:sldId id="261" r:id="rId6"/>
    <p:sldId id="287" r:id="rId7"/>
    <p:sldId id="263" r:id="rId8"/>
    <p:sldId id="288" r:id="rId9"/>
    <p:sldId id="275" r:id="rId10"/>
    <p:sldId id="273" r:id="rId11"/>
    <p:sldId id="264" r:id="rId12"/>
    <p:sldId id="260" r:id="rId13"/>
    <p:sldId id="289" r:id="rId14"/>
    <p:sldId id="267" r:id="rId15"/>
    <p:sldId id="262" r:id="rId16"/>
    <p:sldId id="265" r:id="rId17"/>
    <p:sldId id="266" r:id="rId18"/>
    <p:sldId id="282" r:id="rId19"/>
    <p:sldId id="268" r:id="rId20"/>
    <p:sldId id="271" r:id="rId21"/>
    <p:sldId id="272" r:id="rId22"/>
    <p:sldId id="283" r:id="rId23"/>
    <p:sldId id="274" r:id="rId24"/>
    <p:sldId id="276" r:id="rId25"/>
    <p:sldId id="284" r:id="rId26"/>
    <p:sldId id="278" r:id="rId27"/>
    <p:sldId id="279" r:id="rId28"/>
    <p:sldId id="280" r:id="rId29"/>
    <p:sldId id="285" r:id="rId30"/>
  </p:sldIdLst>
  <p:sldSz cx="9001125" cy="5040313"/>
  <p:notesSz cx="6858000" cy="9144000"/>
  <p:custDataLst>
    <p:tags r:id="rId32"/>
  </p:custDataLst>
  <p:defaultTextStyle>
    <a:defPPr>
      <a:defRPr lang="zh-CN"/>
    </a:defPPr>
    <a:lvl1pPr marL="0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1147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02295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03442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04589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05736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06884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08031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09178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8">
          <p15:clr>
            <a:srgbClr val="A4A3A4"/>
          </p15:clr>
        </p15:guide>
        <p15:guide id="2" pos="28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3B3837"/>
    <a:srgbClr val="F5F5F5"/>
    <a:srgbClr val="EAEAEA"/>
    <a:srgbClr val="F6F5F5"/>
    <a:srgbClr val="D9D9D9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24"/>
  </p:normalViewPr>
  <p:slideViewPr>
    <p:cSldViewPr>
      <p:cViewPr>
        <p:scale>
          <a:sx n="80" d="100"/>
          <a:sy n="80" d="100"/>
        </p:scale>
        <p:origin x="912" y="352"/>
      </p:cViewPr>
      <p:guideLst>
        <p:guide orient="horz" pos="1588"/>
        <p:guide pos="28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gs" Target="tags/tag1.xml"/><Relationship Id="rId37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f04ca6742293e0ed" providerId="LiveId" clId="{982A744E-C5EF-4415-B8B7-E4E8B96C476B}"/>
    <pc:docChg chg="undo custSel addSld modSld sldOrd">
      <pc:chgData name="" userId="f04ca6742293e0ed" providerId="LiveId" clId="{982A744E-C5EF-4415-B8B7-E4E8B96C476B}" dt="2021-05-26T14:04:01.007" v="594" actId="478"/>
      <pc:docMkLst>
        <pc:docMk/>
      </pc:docMkLst>
      <pc:sldChg chg="modSp">
        <pc:chgData name="" userId="f04ca6742293e0ed" providerId="LiveId" clId="{982A744E-C5EF-4415-B8B7-E4E8B96C476B}" dt="2021-05-26T08:11:30.794" v="2" actId="1076"/>
        <pc:sldMkLst>
          <pc:docMk/>
          <pc:sldMk cId="1710844466" sldId="258"/>
        </pc:sldMkLst>
        <pc:picChg chg="mod">
          <ac:chgData name="" userId="f04ca6742293e0ed" providerId="LiveId" clId="{982A744E-C5EF-4415-B8B7-E4E8B96C476B}" dt="2021-05-26T08:11:30.794" v="2" actId="1076"/>
          <ac:picMkLst>
            <pc:docMk/>
            <pc:sldMk cId="1710844466" sldId="258"/>
            <ac:picMk id="3074" creationId="{00000000-0000-0000-0000-000000000000}"/>
          </ac:picMkLst>
        </pc:picChg>
      </pc:sldChg>
      <pc:sldChg chg="modSp">
        <pc:chgData name="" userId="f04ca6742293e0ed" providerId="LiveId" clId="{982A744E-C5EF-4415-B8B7-E4E8B96C476B}" dt="2021-05-26T13:28:49.223" v="446" actId="1076"/>
        <pc:sldMkLst>
          <pc:docMk/>
          <pc:sldMk cId="1710844466" sldId="260"/>
        </pc:sldMkLst>
        <pc:spChg chg="mod">
          <ac:chgData name="" userId="f04ca6742293e0ed" providerId="LiveId" clId="{982A744E-C5EF-4415-B8B7-E4E8B96C476B}" dt="2021-05-26T13:25:01.859" v="399" actId="1076"/>
          <ac:spMkLst>
            <pc:docMk/>
            <pc:sldMk cId="1710844466" sldId="260"/>
            <ac:spMk id="8" creationId="{00000000-0000-0000-0000-000000000000}"/>
          </ac:spMkLst>
        </pc:spChg>
        <pc:spChg chg="mod">
          <ac:chgData name="" userId="f04ca6742293e0ed" providerId="LiveId" clId="{982A744E-C5EF-4415-B8B7-E4E8B96C476B}" dt="2021-05-26T13:25:08.286" v="401" actId="20577"/>
          <ac:spMkLst>
            <pc:docMk/>
            <pc:sldMk cId="1710844466" sldId="260"/>
            <ac:spMk id="9" creationId="{00000000-0000-0000-0000-000000000000}"/>
          </ac:spMkLst>
        </pc:spChg>
        <pc:spChg chg="mod">
          <ac:chgData name="" userId="f04ca6742293e0ed" providerId="LiveId" clId="{982A744E-C5EF-4415-B8B7-E4E8B96C476B}" dt="2021-05-26T13:28:49.223" v="446" actId="1076"/>
          <ac:spMkLst>
            <pc:docMk/>
            <pc:sldMk cId="1710844466" sldId="260"/>
            <ac:spMk id="10" creationId="{00000000-0000-0000-0000-000000000000}"/>
          </ac:spMkLst>
        </pc:spChg>
        <pc:spChg chg="mod">
          <ac:chgData name="" userId="f04ca6742293e0ed" providerId="LiveId" clId="{982A744E-C5EF-4415-B8B7-E4E8B96C476B}" dt="2021-05-26T12:42:52.482" v="328" actId="14100"/>
          <ac:spMkLst>
            <pc:docMk/>
            <pc:sldMk cId="1710844466" sldId="260"/>
            <ac:spMk id="12" creationId="{00000000-0000-0000-0000-000000000000}"/>
          </ac:spMkLst>
        </pc:spChg>
      </pc:sldChg>
      <pc:sldChg chg="delSp modSp delAnim">
        <pc:chgData name="" userId="f04ca6742293e0ed" providerId="LiveId" clId="{982A744E-C5EF-4415-B8B7-E4E8B96C476B}" dt="2021-05-26T14:04:01.007" v="594" actId="478"/>
        <pc:sldMkLst>
          <pc:docMk/>
          <pc:sldMk cId="1710844466" sldId="262"/>
        </pc:sldMkLst>
        <pc:spChg chg="del">
          <ac:chgData name="" userId="f04ca6742293e0ed" providerId="LiveId" clId="{982A744E-C5EF-4415-B8B7-E4E8B96C476B}" dt="2021-05-26T14:03:56.422" v="589" actId="478"/>
          <ac:spMkLst>
            <pc:docMk/>
            <pc:sldMk cId="1710844466" sldId="262"/>
            <ac:spMk id="25" creationId="{00000000-0000-0000-0000-000000000000}"/>
          </ac:spMkLst>
        </pc:spChg>
        <pc:spChg chg="del">
          <ac:chgData name="" userId="f04ca6742293e0ed" providerId="LiveId" clId="{982A744E-C5EF-4415-B8B7-E4E8B96C476B}" dt="2021-05-26T14:03:56.966" v="590" actId="478"/>
          <ac:spMkLst>
            <pc:docMk/>
            <pc:sldMk cId="1710844466" sldId="262"/>
            <ac:spMk id="26" creationId="{00000000-0000-0000-0000-000000000000}"/>
          </ac:spMkLst>
        </pc:spChg>
        <pc:spChg chg="del">
          <ac:chgData name="" userId="f04ca6742293e0ed" providerId="LiveId" clId="{982A744E-C5EF-4415-B8B7-E4E8B96C476B}" dt="2021-05-26T14:03:57.864" v="591" actId="478"/>
          <ac:spMkLst>
            <pc:docMk/>
            <pc:sldMk cId="1710844466" sldId="262"/>
            <ac:spMk id="27" creationId="{00000000-0000-0000-0000-000000000000}"/>
          </ac:spMkLst>
        </pc:spChg>
        <pc:spChg chg="mod">
          <ac:chgData name="" userId="f04ca6742293e0ed" providerId="LiveId" clId="{982A744E-C5EF-4415-B8B7-E4E8B96C476B}" dt="2021-05-26T14:03:50.766" v="588" actId="14100"/>
          <ac:spMkLst>
            <pc:docMk/>
            <pc:sldMk cId="1710844466" sldId="262"/>
            <ac:spMk id="29" creationId="{00000000-0000-0000-0000-000000000000}"/>
          </ac:spMkLst>
        </pc:spChg>
        <pc:grpChg chg="del">
          <ac:chgData name="" userId="f04ca6742293e0ed" providerId="LiveId" clId="{982A744E-C5EF-4415-B8B7-E4E8B96C476B}" dt="2021-05-26T14:03:59.045" v="592" actId="478"/>
          <ac:grpSpMkLst>
            <pc:docMk/>
            <pc:sldMk cId="1710844466" sldId="262"/>
            <ac:grpSpMk id="2" creationId="{00000000-0000-0000-0000-000000000000}"/>
          </ac:grpSpMkLst>
        </pc:grpChg>
        <pc:grpChg chg="del">
          <ac:chgData name="" userId="f04ca6742293e0ed" providerId="LiveId" clId="{982A744E-C5EF-4415-B8B7-E4E8B96C476B}" dt="2021-05-26T14:04:00.007" v="593" actId="478"/>
          <ac:grpSpMkLst>
            <pc:docMk/>
            <pc:sldMk cId="1710844466" sldId="262"/>
            <ac:grpSpMk id="5" creationId="{00000000-0000-0000-0000-000000000000}"/>
          </ac:grpSpMkLst>
        </pc:grpChg>
        <pc:grpChg chg="del">
          <ac:chgData name="" userId="f04ca6742293e0ed" providerId="LiveId" clId="{982A744E-C5EF-4415-B8B7-E4E8B96C476B}" dt="2021-05-26T14:04:01.007" v="594" actId="478"/>
          <ac:grpSpMkLst>
            <pc:docMk/>
            <pc:sldMk cId="1710844466" sldId="262"/>
            <ac:grpSpMk id="8" creationId="{00000000-0000-0000-0000-000000000000}"/>
          </ac:grpSpMkLst>
        </pc:grpChg>
      </pc:sldChg>
      <pc:sldChg chg="modSp">
        <pc:chgData name="" userId="f04ca6742293e0ed" providerId="LiveId" clId="{982A744E-C5EF-4415-B8B7-E4E8B96C476B}" dt="2021-05-26T12:29:35.174" v="133" actId="113"/>
        <pc:sldMkLst>
          <pc:docMk/>
          <pc:sldMk cId="1710844466" sldId="263"/>
        </pc:sldMkLst>
        <pc:spChg chg="mod">
          <ac:chgData name="" userId="f04ca6742293e0ed" providerId="LiveId" clId="{982A744E-C5EF-4415-B8B7-E4E8B96C476B}" dt="2021-05-26T12:29:12.987" v="126" actId="113"/>
          <ac:spMkLst>
            <pc:docMk/>
            <pc:sldMk cId="1710844466" sldId="263"/>
            <ac:spMk id="14" creationId="{00000000-0000-0000-0000-000000000000}"/>
          </ac:spMkLst>
        </pc:spChg>
        <pc:spChg chg="mod">
          <ac:chgData name="" userId="f04ca6742293e0ed" providerId="LiveId" clId="{982A744E-C5EF-4415-B8B7-E4E8B96C476B}" dt="2021-05-26T12:29:27.489" v="130" actId="20577"/>
          <ac:spMkLst>
            <pc:docMk/>
            <pc:sldMk cId="1710844466" sldId="263"/>
            <ac:spMk id="15" creationId="{00000000-0000-0000-0000-000000000000}"/>
          </ac:spMkLst>
        </pc:spChg>
        <pc:spChg chg="mod">
          <ac:chgData name="" userId="f04ca6742293e0ed" providerId="LiveId" clId="{982A744E-C5EF-4415-B8B7-E4E8B96C476B}" dt="2021-05-26T12:29:16.626" v="127" actId="113"/>
          <ac:spMkLst>
            <pc:docMk/>
            <pc:sldMk cId="1710844466" sldId="263"/>
            <ac:spMk id="22" creationId="{70A99B13-3E21-224A-9A0A-34CE547C643C}"/>
          </ac:spMkLst>
        </pc:spChg>
        <pc:spChg chg="mod">
          <ac:chgData name="" userId="f04ca6742293e0ed" providerId="LiveId" clId="{982A744E-C5EF-4415-B8B7-E4E8B96C476B}" dt="2021-05-26T12:29:35.174" v="133" actId="113"/>
          <ac:spMkLst>
            <pc:docMk/>
            <pc:sldMk cId="1710844466" sldId="263"/>
            <ac:spMk id="23" creationId="{90650EDB-F804-D247-97FB-575540060323}"/>
          </ac:spMkLst>
        </pc:spChg>
      </pc:sldChg>
      <pc:sldChg chg="addSp delSp modSp ord addAnim delAnim modAnim">
        <pc:chgData name="" userId="f04ca6742293e0ed" providerId="LiveId" clId="{982A744E-C5EF-4415-B8B7-E4E8B96C476B}" dt="2021-05-26T12:41:25.712" v="308" actId="1076"/>
        <pc:sldMkLst>
          <pc:docMk/>
          <pc:sldMk cId="1710844466" sldId="264"/>
        </pc:sldMkLst>
        <pc:spChg chg="mod">
          <ac:chgData name="" userId="f04ca6742293e0ed" providerId="LiveId" clId="{982A744E-C5EF-4415-B8B7-E4E8B96C476B}" dt="2021-05-26T12:37:47.920" v="272" actId="404"/>
          <ac:spMkLst>
            <pc:docMk/>
            <pc:sldMk cId="1710844466" sldId="264"/>
            <ac:spMk id="3" creationId="{00000000-0000-0000-0000-000000000000}"/>
          </ac:spMkLst>
        </pc:spChg>
        <pc:spChg chg="add del mod">
          <ac:chgData name="" userId="f04ca6742293e0ed" providerId="LiveId" clId="{982A744E-C5EF-4415-B8B7-E4E8B96C476B}" dt="2021-05-26T12:37:57.984" v="274" actId="20577"/>
          <ac:spMkLst>
            <pc:docMk/>
            <pc:sldMk cId="1710844466" sldId="264"/>
            <ac:spMk id="4" creationId="{00000000-0000-0000-0000-000000000000}"/>
          </ac:spMkLst>
        </pc:spChg>
        <pc:spChg chg="mod">
          <ac:chgData name="" userId="f04ca6742293e0ed" providerId="LiveId" clId="{982A744E-C5EF-4415-B8B7-E4E8B96C476B}" dt="2021-05-26T12:36:45.221" v="247" actId="404"/>
          <ac:spMkLst>
            <pc:docMk/>
            <pc:sldMk cId="1710844466" sldId="264"/>
            <ac:spMk id="5" creationId="{00000000-0000-0000-0000-000000000000}"/>
          </ac:spMkLst>
        </pc:spChg>
        <pc:spChg chg="add del mod">
          <ac:chgData name="" userId="f04ca6742293e0ed" providerId="LiveId" clId="{982A744E-C5EF-4415-B8B7-E4E8B96C476B}" dt="2021-05-26T12:37:26.733" v="264" actId="20577"/>
          <ac:spMkLst>
            <pc:docMk/>
            <pc:sldMk cId="1710844466" sldId="264"/>
            <ac:spMk id="6" creationId="{00000000-0000-0000-0000-000000000000}"/>
          </ac:spMkLst>
        </pc:spChg>
        <pc:spChg chg="mod">
          <ac:chgData name="" userId="f04ca6742293e0ed" providerId="LiveId" clId="{982A744E-C5EF-4415-B8B7-E4E8B96C476B}" dt="2021-05-26T12:36:09.166" v="228"/>
          <ac:spMkLst>
            <pc:docMk/>
            <pc:sldMk cId="1710844466" sldId="264"/>
            <ac:spMk id="15" creationId="{00000000-0000-0000-0000-000000000000}"/>
          </ac:spMkLst>
        </pc:spChg>
        <pc:spChg chg="mod">
          <ac:chgData name="" userId="f04ca6742293e0ed" providerId="LiveId" clId="{982A744E-C5EF-4415-B8B7-E4E8B96C476B}" dt="2021-05-26T08:55:28.533" v="67" actId="1076"/>
          <ac:spMkLst>
            <pc:docMk/>
            <pc:sldMk cId="1710844466" sldId="264"/>
            <ac:spMk id="16" creationId="{00000000-0000-0000-0000-000000000000}"/>
          </ac:spMkLst>
        </pc:spChg>
        <pc:spChg chg="mod">
          <ac:chgData name="" userId="f04ca6742293e0ed" providerId="LiveId" clId="{982A744E-C5EF-4415-B8B7-E4E8B96C476B}" dt="2021-05-26T08:56:07.377" v="101" actId="20577"/>
          <ac:spMkLst>
            <pc:docMk/>
            <pc:sldMk cId="1710844466" sldId="264"/>
            <ac:spMk id="25" creationId="{00000000-0000-0000-0000-000000000000}"/>
          </ac:spMkLst>
        </pc:spChg>
        <pc:spChg chg="mod">
          <ac:chgData name="" userId="f04ca6742293e0ed" providerId="LiveId" clId="{982A744E-C5EF-4415-B8B7-E4E8B96C476B}" dt="2021-05-26T08:58:43.253" v="110" actId="1076"/>
          <ac:spMkLst>
            <pc:docMk/>
            <pc:sldMk cId="1710844466" sldId="264"/>
            <ac:spMk id="26" creationId="{00000000-0000-0000-0000-000000000000}"/>
          </ac:spMkLst>
        </pc:spChg>
        <pc:spChg chg="del">
          <ac:chgData name="" userId="f04ca6742293e0ed" providerId="LiveId" clId="{982A744E-C5EF-4415-B8B7-E4E8B96C476B}" dt="2021-05-26T12:27:14.714" v="122" actId="478"/>
          <ac:spMkLst>
            <pc:docMk/>
            <pc:sldMk cId="1710844466" sldId="264"/>
            <ac:spMk id="27" creationId="{00000000-0000-0000-0000-000000000000}"/>
          </ac:spMkLst>
        </pc:spChg>
        <pc:spChg chg="del">
          <ac:chgData name="" userId="f04ca6742293e0ed" providerId="LiveId" clId="{982A744E-C5EF-4415-B8B7-E4E8B96C476B}" dt="2021-05-26T12:27:10.122" v="119" actId="478"/>
          <ac:spMkLst>
            <pc:docMk/>
            <pc:sldMk cId="1710844466" sldId="264"/>
            <ac:spMk id="28" creationId="{00000000-0000-0000-0000-000000000000}"/>
          </ac:spMkLst>
        </pc:spChg>
        <pc:spChg chg="del">
          <ac:chgData name="" userId="f04ca6742293e0ed" providerId="LiveId" clId="{982A744E-C5EF-4415-B8B7-E4E8B96C476B}" dt="2021-05-26T12:26:52.056" v="111" actId="478"/>
          <ac:spMkLst>
            <pc:docMk/>
            <pc:sldMk cId="1710844466" sldId="264"/>
            <ac:spMk id="34" creationId="{00000000-0000-0000-0000-000000000000}"/>
          </ac:spMkLst>
        </pc:spChg>
        <pc:spChg chg="mod">
          <ac:chgData name="" userId="f04ca6742293e0ed" providerId="LiveId" clId="{982A744E-C5EF-4415-B8B7-E4E8B96C476B}" dt="2021-05-26T08:40:29.928" v="41" actId="20577"/>
          <ac:spMkLst>
            <pc:docMk/>
            <pc:sldMk cId="1710844466" sldId="264"/>
            <ac:spMk id="48" creationId="{00000000-0000-0000-0000-000000000000}"/>
          </ac:spMkLst>
        </pc:spChg>
        <pc:spChg chg="mod">
          <ac:chgData name="" userId="f04ca6742293e0ed" providerId="LiveId" clId="{982A744E-C5EF-4415-B8B7-E4E8B96C476B}" dt="2021-05-26T12:40:05.261" v="306" actId="20577"/>
          <ac:spMkLst>
            <pc:docMk/>
            <pc:sldMk cId="1710844466" sldId="264"/>
            <ac:spMk id="58" creationId="{9E7AC44D-FB6D-47E7-B7D9-0A2243B2AE17}"/>
          </ac:spMkLst>
        </pc:spChg>
        <pc:spChg chg="mod">
          <ac:chgData name="" userId="f04ca6742293e0ed" providerId="LiveId" clId="{982A744E-C5EF-4415-B8B7-E4E8B96C476B}" dt="2021-05-26T12:41:25.712" v="308" actId="1076"/>
          <ac:spMkLst>
            <pc:docMk/>
            <pc:sldMk cId="1710844466" sldId="264"/>
            <ac:spMk id="59" creationId="{59DE09AF-955D-4FBC-8952-9FACBD51D44B}"/>
          </ac:spMkLst>
        </pc:spChg>
        <pc:grpChg chg="del">
          <ac:chgData name="" userId="f04ca6742293e0ed" providerId="LiveId" clId="{982A744E-C5EF-4415-B8B7-E4E8B96C476B}" dt="2021-05-26T08:40:36.975" v="44" actId="478"/>
          <ac:grpSpMkLst>
            <pc:docMk/>
            <pc:sldMk cId="1710844466" sldId="264"/>
            <ac:grpSpMk id="7" creationId="{00000000-0000-0000-0000-000000000000}"/>
          </ac:grpSpMkLst>
        </pc:grpChg>
        <pc:grpChg chg="mod">
          <ac:chgData name="" userId="f04ca6742293e0ed" providerId="LiveId" clId="{982A744E-C5EF-4415-B8B7-E4E8B96C476B}" dt="2021-05-26T12:39:39.963" v="279" actId="164"/>
          <ac:grpSpMkLst>
            <pc:docMk/>
            <pc:sldMk cId="1710844466" sldId="264"/>
            <ac:grpSpMk id="12" creationId="{00000000-0000-0000-0000-000000000000}"/>
          </ac:grpSpMkLst>
        </pc:grpChg>
        <pc:grpChg chg="mod">
          <ac:chgData name="" userId="f04ca6742293e0ed" providerId="LiveId" clId="{982A744E-C5EF-4415-B8B7-E4E8B96C476B}" dt="2021-05-26T12:36:09.166" v="228"/>
          <ac:grpSpMkLst>
            <pc:docMk/>
            <pc:sldMk cId="1710844466" sldId="264"/>
            <ac:grpSpMk id="13" creationId="{00000000-0000-0000-0000-000000000000}"/>
          </ac:grpSpMkLst>
        </pc:grpChg>
        <pc:grpChg chg="del">
          <ac:chgData name="" userId="f04ca6742293e0ed" providerId="LiveId" clId="{982A744E-C5EF-4415-B8B7-E4E8B96C476B}" dt="2021-05-26T08:40:33.527" v="42" actId="478"/>
          <ac:grpSpMkLst>
            <pc:docMk/>
            <pc:sldMk cId="1710844466" sldId="264"/>
            <ac:grpSpMk id="17" creationId="{00000000-0000-0000-0000-000000000000}"/>
          </ac:grpSpMkLst>
        </pc:grpChg>
        <pc:grpChg chg="mod">
          <ac:chgData name="" userId="f04ca6742293e0ed" providerId="LiveId" clId="{982A744E-C5EF-4415-B8B7-E4E8B96C476B}" dt="2021-05-26T12:39:24.253" v="277" actId="164"/>
          <ac:grpSpMkLst>
            <pc:docMk/>
            <pc:sldMk cId="1710844466" sldId="264"/>
            <ac:grpSpMk id="22" creationId="{00000000-0000-0000-0000-000000000000}"/>
          </ac:grpSpMkLst>
        </pc:grpChg>
        <pc:grpChg chg="mod">
          <ac:chgData name="" userId="f04ca6742293e0ed" providerId="LiveId" clId="{982A744E-C5EF-4415-B8B7-E4E8B96C476B}" dt="2021-05-26T08:58:27.182" v="109"/>
          <ac:grpSpMkLst>
            <pc:docMk/>
            <pc:sldMk cId="1710844466" sldId="264"/>
            <ac:grpSpMk id="23" creationId="{00000000-0000-0000-0000-000000000000}"/>
          </ac:grpSpMkLst>
        </pc:grpChg>
        <pc:grpChg chg="del">
          <ac:chgData name="" userId="f04ca6742293e0ed" providerId="LiveId" clId="{982A744E-C5EF-4415-B8B7-E4E8B96C476B}" dt="2021-05-26T12:27:11.971" v="120" actId="478"/>
          <ac:grpSpMkLst>
            <pc:docMk/>
            <pc:sldMk cId="1710844466" sldId="264"/>
            <ac:grpSpMk id="29" creationId="{00000000-0000-0000-0000-000000000000}"/>
          </ac:grpSpMkLst>
        </pc:grpChg>
        <pc:grpChg chg="mod">
          <ac:chgData name="" userId="f04ca6742293e0ed" providerId="LiveId" clId="{982A744E-C5EF-4415-B8B7-E4E8B96C476B}" dt="2021-05-26T12:39:39.963" v="279" actId="164"/>
          <ac:grpSpMkLst>
            <pc:docMk/>
            <pc:sldMk cId="1710844466" sldId="264"/>
            <ac:grpSpMk id="35" creationId="{00000000-0000-0000-0000-000000000000}"/>
          </ac:grpSpMkLst>
        </pc:grpChg>
        <pc:grpChg chg="del">
          <ac:chgData name="" userId="f04ca6742293e0ed" providerId="LiveId" clId="{982A744E-C5EF-4415-B8B7-E4E8B96C476B}" dt="2021-05-26T08:40:34.935" v="43" actId="478"/>
          <ac:grpSpMkLst>
            <pc:docMk/>
            <pc:sldMk cId="1710844466" sldId="264"/>
            <ac:grpSpMk id="38" creationId="{00000000-0000-0000-0000-000000000000}"/>
          </ac:grpSpMkLst>
        </pc:grpChg>
        <pc:grpChg chg="mod">
          <ac:chgData name="" userId="f04ca6742293e0ed" providerId="LiveId" clId="{982A744E-C5EF-4415-B8B7-E4E8B96C476B}" dt="2021-05-26T12:39:24.253" v="277" actId="164"/>
          <ac:grpSpMkLst>
            <pc:docMk/>
            <pc:sldMk cId="1710844466" sldId="264"/>
            <ac:grpSpMk id="41" creationId="{00000000-0000-0000-0000-000000000000}"/>
          </ac:grpSpMkLst>
        </pc:grpChg>
        <pc:grpChg chg="del">
          <ac:chgData name="" userId="f04ca6742293e0ed" providerId="LiveId" clId="{982A744E-C5EF-4415-B8B7-E4E8B96C476B}" dt="2021-05-26T08:40:38.189" v="45" actId="478"/>
          <ac:grpSpMkLst>
            <pc:docMk/>
            <pc:sldMk cId="1710844466" sldId="264"/>
            <ac:grpSpMk id="44" creationId="{00000000-0000-0000-0000-000000000000}"/>
          </ac:grpSpMkLst>
        </pc:grpChg>
        <pc:grpChg chg="add mod">
          <ac:chgData name="" userId="f04ca6742293e0ed" providerId="LiveId" clId="{982A744E-C5EF-4415-B8B7-E4E8B96C476B}" dt="2021-05-26T12:39:50.332" v="281" actId="1076"/>
          <ac:grpSpMkLst>
            <pc:docMk/>
            <pc:sldMk cId="1710844466" sldId="264"/>
            <ac:grpSpMk id="49" creationId="{26980149-732B-433E-82A4-818BFEA3095A}"/>
          </ac:grpSpMkLst>
        </pc:grpChg>
        <pc:grpChg chg="add mod">
          <ac:chgData name="" userId="f04ca6742293e0ed" providerId="LiveId" clId="{982A744E-C5EF-4415-B8B7-E4E8B96C476B}" dt="2021-05-26T12:39:44.260" v="280" actId="1076"/>
          <ac:grpSpMkLst>
            <pc:docMk/>
            <pc:sldMk cId="1710844466" sldId="264"/>
            <ac:grpSpMk id="50" creationId="{797B4153-6F98-4F05-9E92-856735309D5F}"/>
          </ac:grpSpMkLst>
        </pc:grpChg>
        <pc:grpChg chg="add mod">
          <ac:chgData name="" userId="f04ca6742293e0ed" providerId="LiveId" clId="{982A744E-C5EF-4415-B8B7-E4E8B96C476B}" dt="2021-05-26T12:41:22.133" v="307"/>
          <ac:grpSpMkLst>
            <pc:docMk/>
            <pc:sldMk cId="1710844466" sldId="264"/>
            <ac:grpSpMk id="51" creationId="{3C5E55DC-E70B-46DB-83A6-2F95CF78309D}"/>
          </ac:grpSpMkLst>
        </pc:grpChg>
        <pc:grpChg chg="mod">
          <ac:chgData name="" userId="f04ca6742293e0ed" providerId="LiveId" clId="{982A744E-C5EF-4415-B8B7-E4E8B96C476B}" dt="2021-05-26T12:41:22.133" v="307"/>
          <ac:grpSpMkLst>
            <pc:docMk/>
            <pc:sldMk cId="1710844466" sldId="264"/>
            <ac:grpSpMk id="52" creationId="{5854B0FB-83AC-4C71-9225-D9D3A94B04D9}"/>
          </ac:grpSpMkLst>
        </pc:grpChg>
        <pc:grpChg chg="mod">
          <ac:chgData name="" userId="f04ca6742293e0ed" providerId="LiveId" clId="{982A744E-C5EF-4415-B8B7-E4E8B96C476B}" dt="2021-05-26T12:39:51.433" v="282"/>
          <ac:grpSpMkLst>
            <pc:docMk/>
            <pc:sldMk cId="1710844466" sldId="264"/>
            <ac:grpSpMk id="53" creationId="{C3A477B5-E094-40E1-8D42-06B70B8419A6}"/>
          </ac:grpSpMkLst>
        </pc:grpChg>
        <pc:grpChg chg="mod">
          <ac:chgData name="" userId="f04ca6742293e0ed" providerId="LiveId" clId="{982A744E-C5EF-4415-B8B7-E4E8B96C476B}" dt="2021-05-26T12:41:22.133" v="307"/>
          <ac:grpSpMkLst>
            <pc:docMk/>
            <pc:sldMk cId="1710844466" sldId="264"/>
            <ac:grpSpMk id="56" creationId="{1EA9359D-BF5F-4EE3-93D6-133E3EC6F800}"/>
          </ac:grpSpMkLst>
        </pc:grpChg>
      </pc:sldChg>
      <pc:sldChg chg="addSp delSp modSp ord delAnim modAnim">
        <pc:chgData name="" userId="f04ca6742293e0ed" providerId="LiveId" clId="{982A744E-C5EF-4415-B8B7-E4E8B96C476B}" dt="2021-05-26T14:02:12.227" v="569" actId="20577"/>
        <pc:sldMkLst>
          <pc:docMk/>
          <pc:sldMk cId="1710844466" sldId="267"/>
        </pc:sldMkLst>
        <pc:spChg chg="del">
          <ac:chgData name="" userId="f04ca6742293e0ed" providerId="LiveId" clId="{982A744E-C5EF-4415-B8B7-E4E8B96C476B}" dt="2021-05-26T13:51:33.800" v="517" actId="478"/>
          <ac:spMkLst>
            <pc:docMk/>
            <pc:sldMk cId="1710844466" sldId="267"/>
            <ac:spMk id="2" creationId="{00000000-0000-0000-0000-000000000000}"/>
          </ac:spMkLst>
        </pc:spChg>
        <pc:spChg chg="del">
          <ac:chgData name="" userId="f04ca6742293e0ed" providerId="LiveId" clId="{982A744E-C5EF-4415-B8B7-E4E8B96C476B}" dt="2021-05-26T13:51:35.111" v="520" actId="478"/>
          <ac:spMkLst>
            <pc:docMk/>
            <pc:sldMk cId="1710844466" sldId="267"/>
            <ac:spMk id="3" creationId="{00000000-0000-0000-0000-000000000000}"/>
          </ac:spMkLst>
        </pc:spChg>
        <pc:spChg chg="del">
          <ac:chgData name="" userId="f04ca6742293e0ed" providerId="LiveId" clId="{982A744E-C5EF-4415-B8B7-E4E8B96C476B}" dt="2021-05-26T13:51:34.655" v="519" actId="478"/>
          <ac:spMkLst>
            <pc:docMk/>
            <pc:sldMk cId="1710844466" sldId="267"/>
            <ac:spMk id="4" creationId="{00000000-0000-0000-0000-000000000000}"/>
          </ac:spMkLst>
        </pc:spChg>
        <pc:spChg chg="del">
          <ac:chgData name="" userId="f04ca6742293e0ed" providerId="LiveId" clId="{982A744E-C5EF-4415-B8B7-E4E8B96C476B}" dt="2021-05-26T13:51:34.246" v="518" actId="478"/>
          <ac:spMkLst>
            <pc:docMk/>
            <pc:sldMk cId="1710844466" sldId="267"/>
            <ac:spMk id="5" creationId="{00000000-0000-0000-0000-000000000000}"/>
          </ac:spMkLst>
        </pc:spChg>
        <pc:spChg chg="mod">
          <ac:chgData name="" userId="f04ca6742293e0ed" providerId="LiveId" clId="{982A744E-C5EF-4415-B8B7-E4E8B96C476B}" dt="2021-05-26T13:52:10.293" v="526" actId="1076"/>
          <ac:spMkLst>
            <pc:docMk/>
            <pc:sldMk cId="1710844466" sldId="267"/>
            <ac:spMk id="6" creationId="{00000000-0000-0000-0000-000000000000}"/>
          </ac:spMkLst>
        </pc:spChg>
        <pc:spChg chg="mod">
          <ac:chgData name="" userId="f04ca6742293e0ed" providerId="LiveId" clId="{982A744E-C5EF-4415-B8B7-E4E8B96C476B}" dt="2021-05-26T13:46:56.941" v="516" actId="14100"/>
          <ac:spMkLst>
            <pc:docMk/>
            <pc:sldMk cId="1710844466" sldId="267"/>
            <ac:spMk id="8" creationId="{00000000-0000-0000-0000-000000000000}"/>
          </ac:spMkLst>
        </pc:spChg>
        <pc:spChg chg="add mod">
          <ac:chgData name="" userId="f04ca6742293e0ed" providerId="LiveId" clId="{982A744E-C5EF-4415-B8B7-E4E8B96C476B}" dt="2021-05-26T14:02:12.227" v="569" actId="20577"/>
          <ac:spMkLst>
            <pc:docMk/>
            <pc:sldMk cId="1710844466" sldId="267"/>
            <ac:spMk id="10" creationId="{BD39A0E5-75BC-4D76-8C68-757811D8C24C}"/>
          </ac:spMkLst>
        </pc:spChg>
        <pc:picChg chg="add mod">
          <ac:chgData name="" userId="f04ca6742293e0ed" providerId="LiveId" clId="{982A744E-C5EF-4415-B8B7-E4E8B96C476B}" dt="2021-05-26T13:51:59.133" v="523" actId="1076"/>
          <ac:picMkLst>
            <pc:docMk/>
            <pc:sldMk cId="1710844466" sldId="267"/>
            <ac:picMk id="9" creationId="{769375F8-2C18-4C4C-9D67-5111B55DAEE2}"/>
          </ac:picMkLst>
        </pc:picChg>
      </pc:sldChg>
      <pc:sldChg chg="modSp">
        <pc:chgData name="" userId="f04ca6742293e0ed" providerId="LiveId" clId="{982A744E-C5EF-4415-B8B7-E4E8B96C476B}" dt="2021-05-26T12:30:45.994" v="144" actId="1076"/>
        <pc:sldMkLst>
          <pc:docMk/>
          <pc:sldMk cId="1710844466" sldId="273"/>
        </pc:sldMkLst>
        <pc:spChg chg="mod">
          <ac:chgData name="" userId="f04ca6742293e0ed" providerId="LiveId" clId="{982A744E-C5EF-4415-B8B7-E4E8B96C476B}" dt="2021-05-26T12:30:45.994" v="144" actId="1076"/>
          <ac:spMkLst>
            <pc:docMk/>
            <pc:sldMk cId="1710844466" sldId="273"/>
            <ac:spMk id="100" creationId="{00000000-0000-0000-0000-000000000000}"/>
          </ac:spMkLst>
        </pc:spChg>
        <pc:spChg chg="mod">
          <ac:chgData name="" userId="f04ca6742293e0ed" providerId="LiveId" clId="{982A744E-C5EF-4415-B8B7-E4E8B96C476B}" dt="2021-05-26T08:37:43.391" v="31" actId="20577"/>
          <ac:spMkLst>
            <pc:docMk/>
            <pc:sldMk cId="1710844466" sldId="273"/>
            <ac:spMk id="102" creationId="{00000000-0000-0000-0000-000000000000}"/>
          </ac:spMkLst>
        </pc:spChg>
        <pc:picChg chg="mod">
          <ac:chgData name="" userId="f04ca6742293e0ed" providerId="LiveId" clId="{982A744E-C5EF-4415-B8B7-E4E8B96C476B}" dt="2021-05-26T12:30:41.209" v="143" actId="14861"/>
          <ac:picMkLst>
            <pc:docMk/>
            <pc:sldMk cId="1710844466" sldId="273"/>
            <ac:picMk id="103" creationId="{7ECF339E-7268-CF47-A17F-2A08F38DE1D1}"/>
          </ac:picMkLst>
        </pc:picChg>
      </pc:sldChg>
      <pc:sldChg chg="modSp">
        <pc:chgData name="" userId="f04ca6742293e0ed" providerId="LiveId" clId="{982A744E-C5EF-4415-B8B7-E4E8B96C476B}" dt="2021-05-26T12:28:36.280" v="125" actId="1076"/>
        <pc:sldMkLst>
          <pc:docMk/>
          <pc:sldMk cId="1710844466" sldId="275"/>
        </pc:sldMkLst>
        <pc:spChg chg="mod">
          <ac:chgData name="" userId="f04ca6742293e0ed" providerId="LiveId" clId="{982A744E-C5EF-4415-B8B7-E4E8B96C476B}" dt="2021-05-26T12:28:33.701" v="124" actId="1076"/>
          <ac:spMkLst>
            <pc:docMk/>
            <pc:sldMk cId="1710844466" sldId="275"/>
            <ac:spMk id="26" creationId="{00000000-0000-0000-0000-000000000000}"/>
          </ac:spMkLst>
        </pc:spChg>
        <pc:grpChg chg="mod">
          <ac:chgData name="" userId="f04ca6742293e0ed" providerId="LiveId" clId="{982A744E-C5EF-4415-B8B7-E4E8B96C476B}" dt="2021-05-26T12:28:36.280" v="125" actId="1076"/>
          <ac:grpSpMkLst>
            <pc:docMk/>
            <pc:sldMk cId="1710844466" sldId="275"/>
            <ac:grpSpMk id="33" creationId="{00000000-0000-0000-0000-000000000000}"/>
          </ac:grpSpMkLst>
        </pc:grpChg>
      </pc:sldChg>
      <pc:sldChg chg="modSp">
        <pc:chgData name="" userId="f04ca6742293e0ed" providerId="LiveId" clId="{982A744E-C5EF-4415-B8B7-E4E8B96C476B}" dt="2021-05-26T08:11:15.827" v="0" actId="1076"/>
        <pc:sldMkLst>
          <pc:docMk/>
          <pc:sldMk cId="2400231054" sldId="287"/>
        </pc:sldMkLst>
        <pc:picChg chg="mod">
          <ac:chgData name="" userId="f04ca6742293e0ed" providerId="LiveId" clId="{982A744E-C5EF-4415-B8B7-E4E8B96C476B}" dt="2021-05-26T08:11:15.827" v="0" actId="1076"/>
          <ac:picMkLst>
            <pc:docMk/>
            <pc:sldMk cId="2400231054" sldId="287"/>
            <ac:picMk id="3074" creationId="{00000000-0000-0000-0000-000000000000}"/>
          </ac:picMkLst>
        </pc:picChg>
      </pc:sldChg>
      <pc:sldChg chg="modSp">
        <pc:chgData name="" userId="f04ca6742293e0ed" providerId="LiveId" clId="{982A744E-C5EF-4415-B8B7-E4E8B96C476B}" dt="2021-05-26T08:11:21.332" v="1" actId="1076"/>
        <pc:sldMkLst>
          <pc:docMk/>
          <pc:sldMk cId="3834146699" sldId="288"/>
        </pc:sldMkLst>
        <pc:picChg chg="mod">
          <ac:chgData name="" userId="f04ca6742293e0ed" providerId="LiveId" clId="{982A744E-C5EF-4415-B8B7-E4E8B96C476B}" dt="2021-05-26T08:11:21.332" v="1" actId="1076"/>
          <ac:picMkLst>
            <pc:docMk/>
            <pc:sldMk cId="3834146699" sldId="288"/>
            <ac:picMk id="3074" creationId="{00000000-0000-0000-0000-000000000000}"/>
          </ac:picMkLst>
        </pc:picChg>
      </pc:sldChg>
      <pc:sldChg chg="modSp add">
        <pc:chgData name="" userId="f04ca6742293e0ed" providerId="LiveId" clId="{982A744E-C5EF-4415-B8B7-E4E8B96C476B}" dt="2021-05-26T13:29:21.111" v="456" actId="20577"/>
        <pc:sldMkLst>
          <pc:docMk/>
          <pc:sldMk cId="1291201552" sldId="289"/>
        </pc:sldMkLst>
        <pc:spChg chg="mod">
          <ac:chgData name="" userId="f04ca6742293e0ed" providerId="LiveId" clId="{982A744E-C5EF-4415-B8B7-E4E8B96C476B}" dt="2021-05-26T13:29:07.038" v="449" actId="20577"/>
          <ac:spMkLst>
            <pc:docMk/>
            <pc:sldMk cId="1291201552" sldId="289"/>
            <ac:spMk id="3" creationId="{00000000-0000-0000-0000-000000000000}"/>
          </ac:spMkLst>
        </pc:spChg>
        <pc:spChg chg="mod">
          <ac:chgData name="" userId="f04ca6742293e0ed" providerId="LiveId" clId="{982A744E-C5EF-4415-B8B7-E4E8B96C476B}" dt="2021-05-26T13:29:21.111" v="456" actId="20577"/>
          <ac:spMkLst>
            <pc:docMk/>
            <pc:sldMk cId="1291201552" sldId="289"/>
            <ac:spMk id="6" creationId="{00000000-0000-0000-0000-000000000000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D92B0A-9A72-46CF-9031-31BEF6868F68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74688" y="1143000"/>
            <a:ext cx="5508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BE3B0D-E3B5-49EB-B71F-FCF3A9E925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630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003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754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775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0838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当把年龄和性别加入到我们的 准确率提高了</a:t>
            </a:r>
            <a:r>
              <a:rPr lang="en-US" altLang="zh-CN" dirty="0"/>
              <a:t>3.4%</a:t>
            </a:r>
            <a:r>
              <a:rPr lang="zh-CN" altLang="en-US" dirty="0"/>
              <a:t>，加权</a:t>
            </a:r>
            <a:r>
              <a:rPr lang="en-US" altLang="zh-CN" dirty="0"/>
              <a:t>F1</a:t>
            </a:r>
            <a:r>
              <a:rPr lang="zh-CN" altLang="en-US" dirty="0"/>
              <a:t>提高了</a:t>
            </a:r>
            <a:r>
              <a:rPr lang="en-US" altLang="zh-CN" dirty="0"/>
              <a:t>4.5</a:t>
            </a:r>
            <a:r>
              <a:rPr lang="zh-CN" altLang="en-US" dirty="0"/>
              <a:t>分。而在年龄和性别的基础上加入其他人口统计学和位置特征，其性能提升要小得多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44559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076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778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78961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7433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82727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797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7066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0072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3062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6254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97986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9365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48434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1535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7573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7325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0586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581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171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512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8874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420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E3B0D-E3B5-49EB-B71F-FCF3A9E9257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285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5085" y="1565764"/>
            <a:ext cx="7650956" cy="1080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50169" y="2856177"/>
            <a:ext cx="6300788" cy="1288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011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02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034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045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05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06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080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0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64284" y="3528219"/>
            <a:ext cx="5400675" cy="416526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64284" y="450361"/>
            <a:ext cx="5400675" cy="3024188"/>
          </a:xfrm>
        </p:spPr>
        <p:txBody>
          <a:bodyPr/>
          <a:lstStyle>
            <a:lvl1pPr marL="0" indent="0">
              <a:buNone/>
              <a:defRPr sz="2800"/>
            </a:lvl1pPr>
            <a:lvl2pPr marL="401147" indent="0">
              <a:buNone/>
              <a:defRPr sz="2500"/>
            </a:lvl2pPr>
            <a:lvl3pPr marL="802295" indent="0">
              <a:buNone/>
              <a:defRPr sz="2100"/>
            </a:lvl3pPr>
            <a:lvl4pPr marL="1203442" indent="0">
              <a:buNone/>
              <a:defRPr sz="1800"/>
            </a:lvl4pPr>
            <a:lvl5pPr marL="1604589" indent="0">
              <a:buNone/>
              <a:defRPr sz="1800"/>
            </a:lvl5pPr>
            <a:lvl6pPr marL="2005736" indent="0">
              <a:buNone/>
              <a:defRPr sz="1800"/>
            </a:lvl6pPr>
            <a:lvl7pPr marL="2406884" indent="0">
              <a:buNone/>
              <a:defRPr sz="1800"/>
            </a:lvl7pPr>
            <a:lvl8pPr marL="2808031" indent="0">
              <a:buNone/>
              <a:defRPr sz="1800"/>
            </a:lvl8pPr>
            <a:lvl9pPr marL="3209178" indent="0">
              <a:buNone/>
              <a:defRPr sz="18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64284" y="3944746"/>
            <a:ext cx="5400675" cy="591536"/>
          </a:xfrm>
        </p:spPr>
        <p:txBody>
          <a:bodyPr/>
          <a:lstStyle>
            <a:lvl1pPr marL="0" indent="0">
              <a:buNone/>
              <a:defRPr sz="1200"/>
            </a:lvl1pPr>
            <a:lvl2pPr marL="401147" indent="0">
              <a:buNone/>
              <a:defRPr sz="1100"/>
            </a:lvl2pPr>
            <a:lvl3pPr marL="802295" indent="0">
              <a:buNone/>
              <a:defRPr sz="900"/>
            </a:lvl3pPr>
            <a:lvl4pPr marL="1203442" indent="0">
              <a:buNone/>
              <a:defRPr sz="800"/>
            </a:lvl4pPr>
            <a:lvl5pPr marL="1604589" indent="0">
              <a:buNone/>
              <a:defRPr sz="800"/>
            </a:lvl5pPr>
            <a:lvl6pPr marL="2005736" indent="0">
              <a:buNone/>
              <a:defRPr sz="800"/>
            </a:lvl6pPr>
            <a:lvl7pPr marL="2406884" indent="0">
              <a:buNone/>
              <a:defRPr sz="800"/>
            </a:lvl7pPr>
            <a:lvl8pPr marL="2808031" indent="0">
              <a:buNone/>
              <a:defRPr sz="800"/>
            </a:lvl8pPr>
            <a:lvl9pPr marL="3209178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25816" y="201847"/>
            <a:ext cx="2025253" cy="4300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0056" y="201847"/>
            <a:ext cx="5925741" cy="4300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0056" y="201846"/>
            <a:ext cx="8101013" cy="840052"/>
          </a:xfrm>
          <a:prstGeom prst="rect">
            <a:avLst/>
          </a:prstGeom>
        </p:spPr>
        <p:txBody>
          <a:bodyPr lIns="80229" tIns="40115" rIns="80229" bIns="40115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0056" y="1176073"/>
            <a:ext cx="8101013" cy="3326374"/>
          </a:xfrm>
          <a:prstGeom prst="rect">
            <a:avLst/>
          </a:prstGeom>
        </p:spPr>
        <p:txBody>
          <a:bodyPr vert="eaVert" lIns="80229" tIns="40115" rIns="80229" bIns="40115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0056" y="4671624"/>
            <a:ext cx="2100263" cy="268350"/>
          </a:xfrm>
          <a:prstGeom prst="rect">
            <a:avLst/>
          </a:prstGeom>
        </p:spPr>
        <p:txBody>
          <a:bodyPr lIns="80229" tIns="40115" rIns="80229" bIns="40115"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2021/5/26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75385" y="4671624"/>
            <a:ext cx="2850356" cy="268350"/>
          </a:xfrm>
          <a:prstGeom prst="rect">
            <a:avLst/>
          </a:prstGeom>
        </p:spPr>
        <p:txBody>
          <a:bodyPr lIns="80229" tIns="40115" rIns="80229" bIns="40115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0806" y="4671624"/>
            <a:ext cx="2100263" cy="268350"/>
          </a:xfrm>
          <a:prstGeom prst="rect">
            <a:avLst/>
          </a:prstGeom>
        </p:spPr>
        <p:txBody>
          <a:bodyPr lIns="80229" tIns="40115" rIns="80229" bIns="40115"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5528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25816" y="201847"/>
            <a:ext cx="2025253" cy="4300600"/>
          </a:xfrm>
          <a:prstGeom prst="rect">
            <a:avLst/>
          </a:prstGeom>
        </p:spPr>
        <p:txBody>
          <a:bodyPr vert="eaVert" lIns="80229" tIns="40115" rIns="80229" bIns="40115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0056" y="201847"/>
            <a:ext cx="5925741" cy="4300600"/>
          </a:xfrm>
          <a:prstGeom prst="rect">
            <a:avLst/>
          </a:prstGeom>
        </p:spPr>
        <p:txBody>
          <a:bodyPr vert="eaVert" lIns="80229" tIns="40115" rIns="80229" bIns="40115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0056" y="4671624"/>
            <a:ext cx="2100263" cy="268350"/>
          </a:xfrm>
          <a:prstGeom prst="rect">
            <a:avLst/>
          </a:prstGeom>
        </p:spPr>
        <p:txBody>
          <a:bodyPr lIns="80229" tIns="40115" rIns="80229" bIns="40115"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2021/5/26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75385" y="4671624"/>
            <a:ext cx="2850356" cy="268350"/>
          </a:xfrm>
          <a:prstGeom prst="rect">
            <a:avLst/>
          </a:prstGeom>
        </p:spPr>
        <p:txBody>
          <a:bodyPr lIns="80229" tIns="40115" rIns="80229" bIns="40115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0806" y="4671624"/>
            <a:ext cx="2100263" cy="268350"/>
          </a:xfrm>
          <a:prstGeom prst="rect">
            <a:avLst/>
          </a:prstGeom>
        </p:spPr>
        <p:txBody>
          <a:bodyPr lIns="80229" tIns="40115" rIns="80229" bIns="40115"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2101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0195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1027" y="3238868"/>
            <a:ext cx="7650956" cy="1001062"/>
          </a:xfrm>
        </p:spPr>
        <p:txBody>
          <a:bodyPr anchor="t"/>
          <a:lstStyle>
            <a:lvl1pPr algn="l">
              <a:defRPr sz="35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11027" y="2136300"/>
            <a:ext cx="7650956" cy="1102568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0114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0229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0344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60458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200573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40688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8080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320917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0056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5572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28237"/>
            <a:ext cx="3977060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056" y="1598433"/>
            <a:ext cx="3977060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572447" y="1128237"/>
            <a:ext cx="3978622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572447" y="1598433"/>
            <a:ext cx="3978622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28237"/>
            <a:ext cx="3977060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056" y="1598433"/>
            <a:ext cx="3977060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572447" y="1128237"/>
            <a:ext cx="3978622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572447" y="1598433"/>
            <a:ext cx="3978622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24098" y="4921883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92870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0057" y="200679"/>
            <a:ext cx="2961308" cy="854053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19190" y="200679"/>
            <a:ext cx="5031879" cy="4301768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0057" y="1054733"/>
            <a:ext cx="2961308" cy="3447714"/>
          </a:xfrm>
        </p:spPr>
        <p:txBody>
          <a:bodyPr/>
          <a:lstStyle>
            <a:lvl1pPr marL="0" indent="0">
              <a:buNone/>
              <a:defRPr sz="1200"/>
            </a:lvl1pPr>
            <a:lvl2pPr marL="401147" indent="0">
              <a:buNone/>
              <a:defRPr sz="1100"/>
            </a:lvl2pPr>
            <a:lvl3pPr marL="802295" indent="0">
              <a:buNone/>
              <a:defRPr sz="900"/>
            </a:lvl3pPr>
            <a:lvl4pPr marL="1203442" indent="0">
              <a:buNone/>
              <a:defRPr sz="800"/>
            </a:lvl4pPr>
            <a:lvl5pPr marL="1604589" indent="0">
              <a:buNone/>
              <a:defRPr sz="800"/>
            </a:lvl5pPr>
            <a:lvl6pPr marL="2005736" indent="0">
              <a:buNone/>
              <a:defRPr sz="800"/>
            </a:lvl6pPr>
            <a:lvl7pPr marL="2406884" indent="0">
              <a:buNone/>
              <a:defRPr sz="800"/>
            </a:lvl7pPr>
            <a:lvl8pPr marL="2808031" indent="0">
              <a:buNone/>
              <a:defRPr sz="800"/>
            </a:lvl8pPr>
            <a:lvl9pPr marL="3209178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等腰三角形 8"/>
          <p:cNvSpPr/>
          <p:nvPr userDrawn="1"/>
        </p:nvSpPr>
        <p:spPr>
          <a:xfrm flipV="1">
            <a:off x="2124298" y="-3096468"/>
            <a:ext cx="4536504" cy="4032448"/>
          </a:xfrm>
          <a:prstGeom prst="triangle">
            <a:avLst/>
          </a:prstGeom>
          <a:solidFill>
            <a:srgbClr val="EAEAEA"/>
          </a:solidFill>
          <a:ln>
            <a:solidFill>
              <a:srgbClr val="EAEA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>
            <a:off x="2124298" y="935980"/>
            <a:ext cx="4536504" cy="4104333"/>
          </a:xfrm>
          <a:prstGeom prst="triangle">
            <a:avLst/>
          </a:prstGeom>
          <a:solidFill>
            <a:srgbClr val="EAEAEA"/>
          </a:solidFill>
          <a:ln>
            <a:solidFill>
              <a:srgbClr val="EAEA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0056" y="201846"/>
            <a:ext cx="8101013" cy="840052"/>
          </a:xfrm>
          <a:prstGeom prst="rect">
            <a:avLst/>
          </a:prstGeom>
        </p:spPr>
        <p:txBody>
          <a:bodyPr vert="horz" lIns="80229" tIns="40115" rIns="80229" bIns="40115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76073"/>
            <a:ext cx="8101013" cy="3326374"/>
          </a:xfrm>
          <a:prstGeom prst="rect">
            <a:avLst/>
          </a:prstGeom>
        </p:spPr>
        <p:txBody>
          <a:bodyPr vert="horz" lIns="80229" tIns="40115" rIns="80229" bIns="40115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005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75385" y="4671624"/>
            <a:ext cx="2850356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080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802295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0860" indent="-300860" algn="l" defTabSz="802295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1864" indent="-250717" algn="l" defTabSz="802295" rtl="0" eaLnBrk="1" latinLnBrk="0" hangingPunct="1">
        <a:spcBef>
          <a:spcPct val="20000"/>
        </a:spcBef>
        <a:buFont typeface="Arial" pitchFamily="34" charset="0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02868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04015" indent="-200574" algn="l" defTabSz="802295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5163" indent="-200574" algn="l" defTabSz="802295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06310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07457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08605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09752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1147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2295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3442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04589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05736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06884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8031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09178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2702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802295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0860" indent="-300860" algn="l" defTabSz="8022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1864" indent="-250717" algn="l" defTabSz="802295" rtl="0" eaLnBrk="1" latinLnBrk="0" hangingPunct="1">
        <a:spcBef>
          <a:spcPct val="20000"/>
        </a:spcBef>
        <a:buFont typeface="Arial" panose="020B0604020202020204" pitchFamily="34" charset="0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02868" indent="-200574" algn="l" defTabSz="8022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04015" indent="-200574" algn="l" defTabSz="802295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5163" indent="-200574" algn="l" defTabSz="802295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06310" indent="-200574" algn="l" defTabSz="80229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07457" indent="-200574" algn="l" defTabSz="80229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08605" indent="-200574" algn="l" defTabSz="80229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09752" indent="-200574" algn="l" defTabSz="80229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1147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2295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3442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04589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05736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06884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8031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09178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13" Type="http://schemas.openxmlformats.org/officeDocument/2006/relationships/image" Target="../media/image3.png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12" Type="http://schemas.openxmlformats.org/officeDocument/2006/relationships/image" Target="../media/image5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notesSlide" Target="../notesSlides/notesSlide11.xml"/><Relationship Id="rId5" Type="http://schemas.openxmlformats.org/officeDocument/2006/relationships/tags" Target="../tags/tag7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6.xml"/><Relationship Id="rId9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桌面\新建文件夹 (2)\5.15封面参考\复件 (35) 复件 4\cb961778f4b1fbd6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01125" cy="506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6"/>
          <p:cNvSpPr/>
          <p:nvPr/>
        </p:nvSpPr>
        <p:spPr>
          <a:xfrm>
            <a:off x="1379730" y="1195621"/>
            <a:ext cx="5898894" cy="1299156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4000" kern="0" dirty="0">
                <a:solidFill>
                  <a:srgbClr val="3B3837"/>
                </a:solidFill>
                <a:cs typeface="+mn-ea"/>
                <a:sym typeface="+mn-lt"/>
              </a:rPr>
              <a:t>Phone-Based </a:t>
            </a:r>
          </a:p>
          <a:p>
            <a:pPr algn="ctr">
              <a:defRPr/>
            </a:pPr>
            <a:r>
              <a:rPr lang="en-US" altLang="zh-CN" sz="4000" kern="0" dirty="0">
                <a:solidFill>
                  <a:srgbClr val="3B3837"/>
                </a:solidFill>
                <a:cs typeface="+mn-ea"/>
                <a:sym typeface="+mn-lt"/>
              </a:rPr>
              <a:t>Relationship Estimation</a:t>
            </a:r>
            <a:endParaRPr lang="zh-CN" altLang="en-US" sz="40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sp>
        <p:nvSpPr>
          <p:cNvPr id="5" name="Rectangle 36"/>
          <p:cNvSpPr/>
          <p:nvPr/>
        </p:nvSpPr>
        <p:spPr>
          <a:xfrm>
            <a:off x="2185078" y="2667336"/>
            <a:ext cx="5093546" cy="314271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/>
            <a:r>
              <a:rPr lang="en-US" altLang="zh-CN" dirty="0"/>
              <a:t>Machine Learning	Population Heterogeneity</a:t>
            </a:r>
          </a:p>
        </p:txBody>
      </p:sp>
      <p:cxnSp>
        <p:nvCxnSpPr>
          <p:cNvPr id="12" name="直接连接符 11"/>
          <p:cNvCxnSpPr>
            <a:cxnSpLocks/>
          </p:cNvCxnSpPr>
          <p:nvPr/>
        </p:nvCxnSpPr>
        <p:spPr>
          <a:xfrm>
            <a:off x="3132410" y="3218933"/>
            <a:ext cx="2592288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36"/>
          <p:cNvSpPr/>
          <p:nvPr/>
        </p:nvSpPr>
        <p:spPr>
          <a:xfrm>
            <a:off x="3993426" y="3074917"/>
            <a:ext cx="671502" cy="237327"/>
          </a:xfrm>
          <a:prstGeom prst="rect">
            <a:avLst/>
          </a:prstGeom>
          <a:solidFill>
            <a:srgbClr val="F1F1F1"/>
          </a:solidFill>
        </p:spPr>
        <p:txBody>
          <a:bodyPr wrap="non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100" kern="0" dirty="0">
                <a:solidFill>
                  <a:srgbClr val="3B3837"/>
                </a:solidFill>
                <a:cs typeface="+mn-ea"/>
                <a:sym typeface="+mn-lt"/>
              </a:rPr>
              <a:t>第一</a:t>
            </a:r>
            <a:r>
              <a:rPr lang="en-US" altLang="zh-CN" sz="1100" kern="0" dirty="0">
                <a:solidFill>
                  <a:srgbClr val="3B3837"/>
                </a:solidFill>
                <a:cs typeface="+mn-ea"/>
                <a:sym typeface="+mn-lt"/>
              </a:rPr>
              <a:t>PPT</a:t>
            </a:r>
            <a:endParaRPr lang="zh-CN" altLang="en-US" sz="11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5694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903">
        <p:fade/>
      </p:transition>
    </mc:Choice>
    <mc:Fallback xmlns="">
      <p:transition spd="med" advTm="69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100"/>
                            </p:stCondLst>
                            <p:childTnLst>
                              <p:par>
                                <p:cTn id="13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200"/>
                            </p:stCondLst>
                            <p:childTnLst>
                              <p:par>
                                <p:cTn id="2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2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70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200"/>
                            </p:stCondLst>
                            <p:childTnLst>
                              <p:par>
                                <p:cTn id="35" presetID="2" presetClass="exit" presetSubtype="4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700"/>
                            </p:stCondLst>
                            <p:childTnLst>
                              <p:par>
                                <p:cTn id="40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200"/>
                            </p:stCondLst>
                            <p:childTnLst>
                              <p:par>
                                <p:cTn id="45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700"/>
                            </p:stCondLst>
                            <p:childTnLst>
                              <p:par>
                                <p:cTn id="49" presetID="55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5" grpId="0"/>
      <p:bldP spid="5" grpId="1"/>
      <p:bldP spid="6" grpId="0" animBg="1"/>
      <p:bldP spid="6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Quad Arrow 40"/>
          <p:cNvSpPr/>
          <p:nvPr/>
        </p:nvSpPr>
        <p:spPr>
          <a:xfrm>
            <a:off x="815620" y="1206338"/>
            <a:ext cx="3233312" cy="3233164"/>
          </a:xfrm>
          <a:prstGeom prst="quadArrow">
            <a:avLst>
              <a:gd name="adj1" fmla="val 2000"/>
              <a:gd name="adj2" fmla="val 4000"/>
              <a:gd name="adj3" fmla="val 5000"/>
            </a:avLst>
          </a:prstGeom>
          <a:solidFill>
            <a:schemeClr val="tx1">
              <a:lumMod val="65000"/>
              <a:lumOff val="35000"/>
            </a:schemeClr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Freeform 41"/>
          <p:cNvSpPr/>
          <p:nvPr/>
        </p:nvSpPr>
        <p:spPr>
          <a:xfrm>
            <a:off x="1025785" y="1416494"/>
            <a:ext cx="1293325" cy="1293265"/>
          </a:xfrm>
          <a:custGeom>
            <a:avLst/>
            <a:gdLst>
              <a:gd name="connsiteX0" fmla="*/ 0 w 1457998"/>
              <a:gd name="connsiteY0" fmla="*/ 243005 h 1457998"/>
              <a:gd name="connsiteX1" fmla="*/ 71175 w 1457998"/>
              <a:gd name="connsiteY1" fmla="*/ 71175 h 1457998"/>
              <a:gd name="connsiteX2" fmla="*/ 243006 w 1457998"/>
              <a:gd name="connsiteY2" fmla="*/ 1 h 1457998"/>
              <a:gd name="connsiteX3" fmla="*/ 1214993 w 1457998"/>
              <a:gd name="connsiteY3" fmla="*/ 0 h 1457998"/>
              <a:gd name="connsiteX4" fmla="*/ 1386823 w 1457998"/>
              <a:gd name="connsiteY4" fmla="*/ 71175 h 1457998"/>
              <a:gd name="connsiteX5" fmla="*/ 1457997 w 1457998"/>
              <a:gd name="connsiteY5" fmla="*/ 243006 h 1457998"/>
              <a:gd name="connsiteX6" fmla="*/ 1457998 w 1457998"/>
              <a:gd name="connsiteY6" fmla="*/ 1214993 h 1457998"/>
              <a:gd name="connsiteX7" fmla="*/ 1386823 w 1457998"/>
              <a:gd name="connsiteY7" fmla="*/ 1386824 h 1457998"/>
              <a:gd name="connsiteX8" fmla="*/ 1214992 w 1457998"/>
              <a:gd name="connsiteY8" fmla="*/ 1457998 h 1457998"/>
              <a:gd name="connsiteX9" fmla="*/ 243005 w 1457998"/>
              <a:gd name="connsiteY9" fmla="*/ 1457998 h 1457998"/>
              <a:gd name="connsiteX10" fmla="*/ 71175 w 1457998"/>
              <a:gd name="connsiteY10" fmla="*/ 1386823 h 1457998"/>
              <a:gd name="connsiteX11" fmla="*/ 1 w 1457998"/>
              <a:gd name="connsiteY11" fmla="*/ 1214992 h 1457998"/>
              <a:gd name="connsiteX12" fmla="*/ 0 w 1457998"/>
              <a:gd name="connsiteY12" fmla="*/ 243005 h 14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57998" h="1457998">
                <a:moveTo>
                  <a:pt x="0" y="243005"/>
                </a:moveTo>
                <a:cubicBezTo>
                  <a:pt x="0" y="178556"/>
                  <a:pt x="25602" y="116747"/>
                  <a:pt x="71175" y="71175"/>
                </a:cubicBezTo>
                <a:cubicBezTo>
                  <a:pt x="116747" y="25603"/>
                  <a:pt x="178557" y="1"/>
                  <a:pt x="243006" y="1"/>
                </a:cubicBezTo>
                <a:lnTo>
                  <a:pt x="1214993" y="0"/>
                </a:lnTo>
                <a:cubicBezTo>
                  <a:pt x="1279442" y="0"/>
                  <a:pt x="1341251" y="25602"/>
                  <a:pt x="1386823" y="71175"/>
                </a:cubicBezTo>
                <a:cubicBezTo>
                  <a:pt x="1432395" y="116747"/>
                  <a:pt x="1457997" y="178557"/>
                  <a:pt x="1457997" y="243006"/>
                </a:cubicBezTo>
                <a:cubicBezTo>
                  <a:pt x="1457997" y="567002"/>
                  <a:pt x="1457998" y="890997"/>
                  <a:pt x="1457998" y="1214993"/>
                </a:cubicBezTo>
                <a:cubicBezTo>
                  <a:pt x="1457998" y="1279442"/>
                  <a:pt x="1432396" y="1341251"/>
                  <a:pt x="1386823" y="1386824"/>
                </a:cubicBezTo>
                <a:cubicBezTo>
                  <a:pt x="1341251" y="1432396"/>
                  <a:pt x="1279441" y="1457999"/>
                  <a:pt x="1214992" y="1457998"/>
                </a:cubicBezTo>
                <a:lnTo>
                  <a:pt x="243005" y="1457998"/>
                </a:lnTo>
                <a:cubicBezTo>
                  <a:pt x="178556" y="1457998"/>
                  <a:pt x="116747" y="1432396"/>
                  <a:pt x="71175" y="1386823"/>
                </a:cubicBezTo>
                <a:cubicBezTo>
                  <a:pt x="25603" y="1341251"/>
                  <a:pt x="1" y="1279441"/>
                  <a:pt x="1" y="1214992"/>
                </a:cubicBezTo>
                <a:cubicBezTo>
                  <a:pt x="1" y="890996"/>
                  <a:pt x="0" y="567001"/>
                  <a:pt x="0" y="243005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4134" tIns="204134" rIns="204134" bIns="204134" numCol="1" spcCol="1693" anchor="ctr" anchorCtr="0">
            <a:noAutofit/>
          </a:bodyPr>
          <a:lstStyle/>
          <a:p>
            <a:pPr algn="ctr" defTabSz="156803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900" dirty="0">
                <a:cs typeface="+mn-ea"/>
                <a:sym typeface="+mn-lt"/>
              </a:rPr>
              <a:t>Communication Features</a:t>
            </a:r>
            <a:br>
              <a:rPr lang="en-US" sz="900" dirty="0">
                <a:cs typeface="+mn-ea"/>
                <a:sym typeface="+mn-lt"/>
              </a:rPr>
            </a:br>
            <a:endParaRPr lang="en-US" sz="200" b="1" dirty="0">
              <a:cs typeface="+mn-ea"/>
              <a:sym typeface="+mn-lt"/>
            </a:endParaRPr>
          </a:p>
        </p:txBody>
      </p:sp>
      <p:sp>
        <p:nvSpPr>
          <p:cNvPr id="4" name="Freeform 42"/>
          <p:cNvSpPr/>
          <p:nvPr/>
        </p:nvSpPr>
        <p:spPr>
          <a:xfrm>
            <a:off x="2545442" y="1416494"/>
            <a:ext cx="1293325" cy="1293265"/>
          </a:xfrm>
          <a:custGeom>
            <a:avLst/>
            <a:gdLst>
              <a:gd name="connsiteX0" fmla="*/ 0 w 1457998"/>
              <a:gd name="connsiteY0" fmla="*/ 243005 h 1457998"/>
              <a:gd name="connsiteX1" fmla="*/ 71175 w 1457998"/>
              <a:gd name="connsiteY1" fmla="*/ 71175 h 1457998"/>
              <a:gd name="connsiteX2" fmla="*/ 243006 w 1457998"/>
              <a:gd name="connsiteY2" fmla="*/ 1 h 1457998"/>
              <a:gd name="connsiteX3" fmla="*/ 1214993 w 1457998"/>
              <a:gd name="connsiteY3" fmla="*/ 0 h 1457998"/>
              <a:gd name="connsiteX4" fmla="*/ 1386823 w 1457998"/>
              <a:gd name="connsiteY4" fmla="*/ 71175 h 1457998"/>
              <a:gd name="connsiteX5" fmla="*/ 1457997 w 1457998"/>
              <a:gd name="connsiteY5" fmla="*/ 243006 h 1457998"/>
              <a:gd name="connsiteX6" fmla="*/ 1457998 w 1457998"/>
              <a:gd name="connsiteY6" fmla="*/ 1214993 h 1457998"/>
              <a:gd name="connsiteX7" fmla="*/ 1386823 w 1457998"/>
              <a:gd name="connsiteY7" fmla="*/ 1386824 h 1457998"/>
              <a:gd name="connsiteX8" fmla="*/ 1214992 w 1457998"/>
              <a:gd name="connsiteY8" fmla="*/ 1457998 h 1457998"/>
              <a:gd name="connsiteX9" fmla="*/ 243005 w 1457998"/>
              <a:gd name="connsiteY9" fmla="*/ 1457998 h 1457998"/>
              <a:gd name="connsiteX10" fmla="*/ 71175 w 1457998"/>
              <a:gd name="connsiteY10" fmla="*/ 1386823 h 1457998"/>
              <a:gd name="connsiteX11" fmla="*/ 1 w 1457998"/>
              <a:gd name="connsiteY11" fmla="*/ 1214992 h 1457998"/>
              <a:gd name="connsiteX12" fmla="*/ 0 w 1457998"/>
              <a:gd name="connsiteY12" fmla="*/ 243005 h 14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57998" h="1457998">
                <a:moveTo>
                  <a:pt x="0" y="243005"/>
                </a:moveTo>
                <a:cubicBezTo>
                  <a:pt x="0" y="178556"/>
                  <a:pt x="25602" y="116747"/>
                  <a:pt x="71175" y="71175"/>
                </a:cubicBezTo>
                <a:cubicBezTo>
                  <a:pt x="116747" y="25603"/>
                  <a:pt x="178557" y="1"/>
                  <a:pt x="243006" y="1"/>
                </a:cubicBezTo>
                <a:lnTo>
                  <a:pt x="1214993" y="0"/>
                </a:lnTo>
                <a:cubicBezTo>
                  <a:pt x="1279442" y="0"/>
                  <a:pt x="1341251" y="25602"/>
                  <a:pt x="1386823" y="71175"/>
                </a:cubicBezTo>
                <a:cubicBezTo>
                  <a:pt x="1432395" y="116747"/>
                  <a:pt x="1457997" y="178557"/>
                  <a:pt x="1457997" y="243006"/>
                </a:cubicBezTo>
                <a:cubicBezTo>
                  <a:pt x="1457997" y="567002"/>
                  <a:pt x="1457998" y="890997"/>
                  <a:pt x="1457998" y="1214993"/>
                </a:cubicBezTo>
                <a:cubicBezTo>
                  <a:pt x="1457998" y="1279442"/>
                  <a:pt x="1432396" y="1341251"/>
                  <a:pt x="1386823" y="1386824"/>
                </a:cubicBezTo>
                <a:cubicBezTo>
                  <a:pt x="1341251" y="1432396"/>
                  <a:pt x="1279441" y="1457999"/>
                  <a:pt x="1214992" y="1457998"/>
                </a:cubicBezTo>
                <a:lnTo>
                  <a:pt x="243005" y="1457998"/>
                </a:lnTo>
                <a:cubicBezTo>
                  <a:pt x="178556" y="1457998"/>
                  <a:pt x="116747" y="1432396"/>
                  <a:pt x="71175" y="1386823"/>
                </a:cubicBezTo>
                <a:cubicBezTo>
                  <a:pt x="25603" y="1341251"/>
                  <a:pt x="1" y="1279441"/>
                  <a:pt x="1" y="1214992"/>
                </a:cubicBezTo>
                <a:cubicBezTo>
                  <a:pt x="1" y="890996"/>
                  <a:pt x="0" y="567001"/>
                  <a:pt x="0" y="243005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4134" tIns="204134" rIns="204134" bIns="204134" numCol="1" spcCol="1693" anchor="ctr" anchorCtr="0">
            <a:noAutofit/>
          </a:bodyPr>
          <a:lstStyle/>
          <a:p>
            <a:pPr algn="ctr" defTabSz="156803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zh-CN" sz="900" dirty="0">
              <a:cs typeface="+mn-ea"/>
              <a:sym typeface="+mn-lt"/>
            </a:endParaRPr>
          </a:p>
          <a:p>
            <a:pPr algn="ctr" defTabSz="156803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1050" dirty="0">
                <a:cs typeface="+mn-ea"/>
                <a:sym typeface="+mn-lt"/>
              </a:rPr>
              <a:t>Demographic Features</a:t>
            </a:r>
          </a:p>
          <a:p>
            <a:pPr algn="ctr" defTabSz="156803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br>
              <a:rPr lang="en-US" sz="1050" dirty="0">
                <a:cs typeface="+mn-ea"/>
                <a:sym typeface="+mn-lt"/>
              </a:rPr>
            </a:br>
            <a:endParaRPr lang="en-US" sz="400" dirty="0">
              <a:cs typeface="+mn-ea"/>
              <a:sym typeface="+mn-lt"/>
            </a:endParaRPr>
          </a:p>
        </p:txBody>
      </p:sp>
      <p:sp>
        <p:nvSpPr>
          <p:cNvPr id="5" name="Freeform 43"/>
          <p:cNvSpPr/>
          <p:nvPr/>
        </p:nvSpPr>
        <p:spPr>
          <a:xfrm>
            <a:off x="1025785" y="2936082"/>
            <a:ext cx="1293325" cy="1293265"/>
          </a:xfrm>
          <a:custGeom>
            <a:avLst/>
            <a:gdLst>
              <a:gd name="connsiteX0" fmla="*/ 0 w 1457998"/>
              <a:gd name="connsiteY0" fmla="*/ 243005 h 1457998"/>
              <a:gd name="connsiteX1" fmla="*/ 71175 w 1457998"/>
              <a:gd name="connsiteY1" fmla="*/ 71175 h 1457998"/>
              <a:gd name="connsiteX2" fmla="*/ 243006 w 1457998"/>
              <a:gd name="connsiteY2" fmla="*/ 1 h 1457998"/>
              <a:gd name="connsiteX3" fmla="*/ 1214993 w 1457998"/>
              <a:gd name="connsiteY3" fmla="*/ 0 h 1457998"/>
              <a:gd name="connsiteX4" fmla="*/ 1386823 w 1457998"/>
              <a:gd name="connsiteY4" fmla="*/ 71175 h 1457998"/>
              <a:gd name="connsiteX5" fmla="*/ 1457997 w 1457998"/>
              <a:gd name="connsiteY5" fmla="*/ 243006 h 1457998"/>
              <a:gd name="connsiteX6" fmla="*/ 1457998 w 1457998"/>
              <a:gd name="connsiteY6" fmla="*/ 1214993 h 1457998"/>
              <a:gd name="connsiteX7" fmla="*/ 1386823 w 1457998"/>
              <a:gd name="connsiteY7" fmla="*/ 1386824 h 1457998"/>
              <a:gd name="connsiteX8" fmla="*/ 1214992 w 1457998"/>
              <a:gd name="connsiteY8" fmla="*/ 1457998 h 1457998"/>
              <a:gd name="connsiteX9" fmla="*/ 243005 w 1457998"/>
              <a:gd name="connsiteY9" fmla="*/ 1457998 h 1457998"/>
              <a:gd name="connsiteX10" fmla="*/ 71175 w 1457998"/>
              <a:gd name="connsiteY10" fmla="*/ 1386823 h 1457998"/>
              <a:gd name="connsiteX11" fmla="*/ 1 w 1457998"/>
              <a:gd name="connsiteY11" fmla="*/ 1214992 h 1457998"/>
              <a:gd name="connsiteX12" fmla="*/ 0 w 1457998"/>
              <a:gd name="connsiteY12" fmla="*/ 243005 h 14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57998" h="1457998">
                <a:moveTo>
                  <a:pt x="0" y="243005"/>
                </a:moveTo>
                <a:cubicBezTo>
                  <a:pt x="0" y="178556"/>
                  <a:pt x="25602" y="116747"/>
                  <a:pt x="71175" y="71175"/>
                </a:cubicBezTo>
                <a:cubicBezTo>
                  <a:pt x="116747" y="25603"/>
                  <a:pt x="178557" y="1"/>
                  <a:pt x="243006" y="1"/>
                </a:cubicBezTo>
                <a:lnTo>
                  <a:pt x="1214993" y="0"/>
                </a:lnTo>
                <a:cubicBezTo>
                  <a:pt x="1279442" y="0"/>
                  <a:pt x="1341251" y="25602"/>
                  <a:pt x="1386823" y="71175"/>
                </a:cubicBezTo>
                <a:cubicBezTo>
                  <a:pt x="1432395" y="116747"/>
                  <a:pt x="1457997" y="178557"/>
                  <a:pt x="1457997" y="243006"/>
                </a:cubicBezTo>
                <a:cubicBezTo>
                  <a:pt x="1457997" y="567002"/>
                  <a:pt x="1457998" y="890997"/>
                  <a:pt x="1457998" y="1214993"/>
                </a:cubicBezTo>
                <a:cubicBezTo>
                  <a:pt x="1457998" y="1279442"/>
                  <a:pt x="1432396" y="1341251"/>
                  <a:pt x="1386823" y="1386824"/>
                </a:cubicBezTo>
                <a:cubicBezTo>
                  <a:pt x="1341251" y="1432396"/>
                  <a:pt x="1279441" y="1457999"/>
                  <a:pt x="1214992" y="1457998"/>
                </a:cubicBezTo>
                <a:lnTo>
                  <a:pt x="243005" y="1457998"/>
                </a:lnTo>
                <a:cubicBezTo>
                  <a:pt x="178556" y="1457998"/>
                  <a:pt x="116747" y="1432396"/>
                  <a:pt x="71175" y="1386823"/>
                </a:cubicBezTo>
                <a:cubicBezTo>
                  <a:pt x="25603" y="1341251"/>
                  <a:pt x="1" y="1279441"/>
                  <a:pt x="1" y="1214992"/>
                </a:cubicBezTo>
                <a:cubicBezTo>
                  <a:pt x="1" y="890996"/>
                  <a:pt x="0" y="567001"/>
                  <a:pt x="0" y="243005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4134" tIns="204134" rIns="204134" bIns="204134" numCol="1" spcCol="1693" anchor="ctr" anchorCtr="0">
            <a:noAutofit/>
          </a:bodyPr>
          <a:lstStyle/>
          <a:p>
            <a:pPr algn="ctr" defTabSz="156803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1100" dirty="0">
                <a:cs typeface="+mn-ea"/>
                <a:sym typeface="+mn-lt"/>
              </a:rPr>
              <a:t>Missing Data Imputation</a:t>
            </a:r>
            <a:br>
              <a:rPr lang="en-US" sz="1200" dirty="0">
                <a:cs typeface="+mn-ea"/>
                <a:sym typeface="+mn-lt"/>
              </a:rPr>
            </a:br>
            <a:endParaRPr lang="en-US" sz="600" dirty="0">
              <a:cs typeface="+mn-ea"/>
              <a:sym typeface="+mn-lt"/>
            </a:endParaRPr>
          </a:p>
        </p:txBody>
      </p:sp>
      <p:sp>
        <p:nvSpPr>
          <p:cNvPr id="6" name="Freeform 44"/>
          <p:cNvSpPr/>
          <p:nvPr/>
        </p:nvSpPr>
        <p:spPr>
          <a:xfrm>
            <a:off x="2545442" y="2936082"/>
            <a:ext cx="1293325" cy="1293265"/>
          </a:xfrm>
          <a:custGeom>
            <a:avLst/>
            <a:gdLst>
              <a:gd name="connsiteX0" fmla="*/ 0 w 1457998"/>
              <a:gd name="connsiteY0" fmla="*/ 243005 h 1457998"/>
              <a:gd name="connsiteX1" fmla="*/ 71175 w 1457998"/>
              <a:gd name="connsiteY1" fmla="*/ 71175 h 1457998"/>
              <a:gd name="connsiteX2" fmla="*/ 243006 w 1457998"/>
              <a:gd name="connsiteY2" fmla="*/ 1 h 1457998"/>
              <a:gd name="connsiteX3" fmla="*/ 1214993 w 1457998"/>
              <a:gd name="connsiteY3" fmla="*/ 0 h 1457998"/>
              <a:gd name="connsiteX4" fmla="*/ 1386823 w 1457998"/>
              <a:gd name="connsiteY4" fmla="*/ 71175 h 1457998"/>
              <a:gd name="connsiteX5" fmla="*/ 1457997 w 1457998"/>
              <a:gd name="connsiteY5" fmla="*/ 243006 h 1457998"/>
              <a:gd name="connsiteX6" fmla="*/ 1457998 w 1457998"/>
              <a:gd name="connsiteY6" fmla="*/ 1214993 h 1457998"/>
              <a:gd name="connsiteX7" fmla="*/ 1386823 w 1457998"/>
              <a:gd name="connsiteY7" fmla="*/ 1386824 h 1457998"/>
              <a:gd name="connsiteX8" fmla="*/ 1214992 w 1457998"/>
              <a:gd name="connsiteY8" fmla="*/ 1457998 h 1457998"/>
              <a:gd name="connsiteX9" fmla="*/ 243005 w 1457998"/>
              <a:gd name="connsiteY9" fmla="*/ 1457998 h 1457998"/>
              <a:gd name="connsiteX10" fmla="*/ 71175 w 1457998"/>
              <a:gd name="connsiteY10" fmla="*/ 1386823 h 1457998"/>
              <a:gd name="connsiteX11" fmla="*/ 1 w 1457998"/>
              <a:gd name="connsiteY11" fmla="*/ 1214992 h 1457998"/>
              <a:gd name="connsiteX12" fmla="*/ 0 w 1457998"/>
              <a:gd name="connsiteY12" fmla="*/ 243005 h 14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57998" h="1457998">
                <a:moveTo>
                  <a:pt x="0" y="243005"/>
                </a:moveTo>
                <a:cubicBezTo>
                  <a:pt x="0" y="178556"/>
                  <a:pt x="25602" y="116747"/>
                  <a:pt x="71175" y="71175"/>
                </a:cubicBezTo>
                <a:cubicBezTo>
                  <a:pt x="116747" y="25603"/>
                  <a:pt x="178557" y="1"/>
                  <a:pt x="243006" y="1"/>
                </a:cubicBezTo>
                <a:lnTo>
                  <a:pt x="1214993" y="0"/>
                </a:lnTo>
                <a:cubicBezTo>
                  <a:pt x="1279442" y="0"/>
                  <a:pt x="1341251" y="25602"/>
                  <a:pt x="1386823" y="71175"/>
                </a:cubicBezTo>
                <a:cubicBezTo>
                  <a:pt x="1432395" y="116747"/>
                  <a:pt x="1457997" y="178557"/>
                  <a:pt x="1457997" y="243006"/>
                </a:cubicBezTo>
                <a:cubicBezTo>
                  <a:pt x="1457997" y="567002"/>
                  <a:pt x="1457998" y="890997"/>
                  <a:pt x="1457998" y="1214993"/>
                </a:cubicBezTo>
                <a:cubicBezTo>
                  <a:pt x="1457998" y="1279442"/>
                  <a:pt x="1432396" y="1341251"/>
                  <a:pt x="1386823" y="1386824"/>
                </a:cubicBezTo>
                <a:cubicBezTo>
                  <a:pt x="1341251" y="1432396"/>
                  <a:pt x="1279441" y="1457999"/>
                  <a:pt x="1214992" y="1457998"/>
                </a:cubicBezTo>
                <a:lnTo>
                  <a:pt x="243005" y="1457998"/>
                </a:lnTo>
                <a:cubicBezTo>
                  <a:pt x="178556" y="1457998"/>
                  <a:pt x="116747" y="1432396"/>
                  <a:pt x="71175" y="1386823"/>
                </a:cubicBezTo>
                <a:cubicBezTo>
                  <a:pt x="25603" y="1341251"/>
                  <a:pt x="1" y="1279441"/>
                  <a:pt x="1" y="1214992"/>
                </a:cubicBezTo>
                <a:cubicBezTo>
                  <a:pt x="1" y="890996"/>
                  <a:pt x="0" y="567001"/>
                  <a:pt x="0" y="243005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4134" tIns="204134" rIns="204134" bIns="204134" numCol="1" spcCol="1693" anchor="ctr" anchorCtr="0">
            <a:noAutofit/>
          </a:bodyPr>
          <a:lstStyle/>
          <a:p>
            <a:pPr algn="ctr" defTabSz="156803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zh-CN" sz="1100" dirty="0">
              <a:cs typeface="+mn-ea"/>
              <a:sym typeface="+mn-lt"/>
            </a:endParaRPr>
          </a:p>
          <a:p>
            <a:pPr algn="ctr" defTabSz="156803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zh-CN" sz="1100" dirty="0">
              <a:cs typeface="+mn-ea"/>
              <a:sym typeface="+mn-lt"/>
            </a:endParaRPr>
          </a:p>
          <a:p>
            <a:pPr algn="ctr" defTabSz="156803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1100" dirty="0">
                <a:cs typeface="+mn-ea"/>
                <a:sym typeface="+mn-lt"/>
              </a:rPr>
              <a:t>Semantic Location Features</a:t>
            </a:r>
          </a:p>
          <a:p>
            <a:pPr algn="ctr" defTabSz="156803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br>
              <a:rPr lang="en-US" sz="1100" dirty="0">
                <a:cs typeface="+mn-ea"/>
                <a:sym typeface="+mn-lt"/>
              </a:rPr>
            </a:br>
            <a:endParaRPr lang="en-US" sz="1100" b="1" dirty="0">
              <a:cs typeface="+mn-ea"/>
              <a:sym typeface="+mn-lt"/>
            </a:endParaRP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797B4153-6F98-4F05-9E92-856735309D5F}"/>
              </a:ext>
            </a:extLst>
          </p:cNvPr>
          <p:cNvGrpSpPr/>
          <p:nvPr/>
        </p:nvGrpSpPr>
        <p:grpSpPr>
          <a:xfrm>
            <a:off x="4399514" y="632957"/>
            <a:ext cx="3917472" cy="958392"/>
            <a:chOff x="4399514" y="1213166"/>
            <a:chExt cx="3917472" cy="958392"/>
          </a:xfrm>
        </p:grpSpPr>
        <p:grpSp>
          <p:nvGrpSpPr>
            <p:cNvPr id="12" name="Group 66"/>
            <p:cNvGrpSpPr/>
            <p:nvPr/>
          </p:nvGrpSpPr>
          <p:grpSpPr>
            <a:xfrm>
              <a:off x="4450132" y="1213166"/>
              <a:ext cx="3866854" cy="958392"/>
              <a:chOff x="4033795" y="1002432"/>
              <a:chExt cx="3738310" cy="978013"/>
            </a:xfrm>
          </p:grpSpPr>
          <p:grpSp>
            <p:nvGrpSpPr>
              <p:cNvPr id="13" name="Group 29"/>
              <p:cNvGrpSpPr/>
              <p:nvPr/>
            </p:nvGrpSpPr>
            <p:grpSpPr>
              <a:xfrm>
                <a:off x="4399178" y="1002432"/>
                <a:ext cx="3372927" cy="978013"/>
                <a:chOff x="798970" y="1691267"/>
                <a:chExt cx="1860430" cy="978013"/>
              </a:xfrm>
            </p:grpSpPr>
            <p:sp>
              <p:nvSpPr>
                <p:cNvPr id="15" name="Text Placeholder 3"/>
                <p:cNvSpPr txBox="1">
                  <a:spLocks/>
                </p:cNvSpPr>
                <p:nvPr/>
              </p:nvSpPr>
              <p:spPr>
                <a:xfrm>
                  <a:off x="798970" y="1691267"/>
                  <a:ext cx="1207413" cy="242494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spAutoFit/>
                </a:bodyPr>
                <a:lstStyle>
                  <a:lvl1pPr marL="0" indent="0" algn="ctr">
                    <a:buNone/>
                    <a:defRPr sz="1400" baseline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defRPr>
                  </a:lvl1pPr>
                  <a:lvl2pPr marL="457200" indent="0">
                    <a:buNone/>
                    <a:defRPr sz="1200"/>
                  </a:lvl2pPr>
                  <a:lvl3pPr marL="914400" indent="0">
                    <a:buNone/>
                    <a:defRPr sz="1000"/>
                  </a:lvl3pPr>
                  <a:lvl4pPr marL="1371600" indent="0">
                    <a:buNone/>
                    <a:defRPr sz="900"/>
                  </a:lvl4pPr>
                  <a:lvl5pPr marL="1828800" indent="0">
                    <a:buNone/>
                    <a:defRPr sz="900"/>
                  </a:lvl5pPr>
                  <a:lvl6pPr marL="2286000" indent="0">
                    <a:buNone/>
                    <a:defRPr sz="900"/>
                  </a:lvl6pPr>
                  <a:lvl7pPr marL="2743200" indent="0">
                    <a:buNone/>
                    <a:defRPr sz="900"/>
                  </a:lvl7pPr>
                  <a:lvl8pPr marL="3200400" indent="0">
                    <a:buNone/>
                    <a:defRPr sz="900"/>
                  </a:lvl8pPr>
                  <a:lvl9pPr marL="3657600" indent="0">
                    <a:buNone/>
                    <a:defRPr sz="900"/>
                  </a:lvl9pPr>
                </a:lstStyle>
                <a:p>
                  <a:pPr algn="l" defTabSz="896022">
                    <a:spcBef>
                      <a:spcPct val="20000"/>
                    </a:spcBef>
                    <a:defRPr/>
                  </a:pPr>
                  <a:r>
                    <a:rPr lang="en-US" altLang="zh-CN" sz="1544" dirty="0">
                      <a:solidFill>
                        <a:srgbClr val="3B3837"/>
                      </a:solidFill>
                      <a:cs typeface="+mn-ea"/>
                      <a:sym typeface="+mn-lt"/>
                    </a:rPr>
                    <a:t>Demographic Features</a:t>
                  </a:r>
                  <a:endParaRPr lang="en-US" sz="1544" dirty="0">
                    <a:solidFill>
                      <a:srgbClr val="3B3837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Text Placeholder 3"/>
                <p:cNvSpPr txBox="1">
                  <a:spLocks/>
                </p:cNvSpPr>
                <p:nvPr/>
              </p:nvSpPr>
              <p:spPr>
                <a:xfrm>
                  <a:off x="798970" y="1990349"/>
                  <a:ext cx="1860430" cy="678931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spAutoFit/>
                </a:bodyPr>
                <a:lstStyle>
                  <a:lvl1pPr marL="0" indent="0" algn="ctr">
                    <a:buNone/>
                    <a:defRPr sz="1600" baseline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defRPr>
                  </a:lvl1pPr>
                  <a:lvl2pPr marL="457200" indent="0">
                    <a:buNone/>
                    <a:defRPr sz="1200"/>
                  </a:lvl2pPr>
                  <a:lvl3pPr marL="914400" indent="0">
                    <a:buNone/>
                    <a:defRPr sz="1000"/>
                  </a:lvl3pPr>
                  <a:lvl4pPr marL="1371600" indent="0">
                    <a:buNone/>
                    <a:defRPr sz="900"/>
                  </a:lvl4pPr>
                  <a:lvl5pPr marL="1828800" indent="0">
                    <a:buNone/>
                    <a:defRPr sz="900"/>
                  </a:lvl5pPr>
                  <a:lvl6pPr marL="2286000" indent="0">
                    <a:buNone/>
                    <a:defRPr sz="900"/>
                  </a:lvl6pPr>
                  <a:lvl7pPr marL="2743200" indent="0">
                    <a:buNone/>
                    <a:defRPr sz="900"/>
                  </a:lvl7pPr>
                  <a:lvl8pPr marL="3200400" indent="0">
                    <a:buNone/>
                    <a:defRPr sz="900"/>
                  </a:lvl8pPr>
                  <a:lvl9pPr marL="3657600" indent="0">
                    <a:buNone/>
                    <a:defRPr sz="900"/>
                  </a:lvl9pPr>
                </a:lstStyle>
                <a:p>
                  <a:pPr algn="l" defTabSz="896022">
                    <a:lnSpc>
                      <a:spcPct val="150000"/>
                    </a:lnSpc>
                    <a:spcBef>
                      <a:spcPct val="20000"/>
                    </a:spcBef>
                    <a:defRPr/>
                  </a:pPr>
                  <a:r>
                    <a:rPr lang="en-US" altLang="zh-CN" sz="1000" dirty="0">
                      <a:solidFill>
                        <a:srgbClr val="3B3837"/>
                      </a:solidFill>
                      <a:cs typeface="+mn-ea"/>
                      <a:sym typeface="+mn-lt"/>
                    </a:rPr>
                    <a:t>Demographic information includes age, gender, ethnicity, education level, marital status, employment status and whether the participant lives alone.</a:t>
                  </a:r>
                  <a:r>
                    <a:rPr lang="en-US" sz="1000" dirty="0">
                      <a:solidFill>
                        <a:srgbClr val="3B3837"/>
                      </a:solidFill>
                      <a:cs typeface="+mn-ea"/>
                      <a:sym typeface="+mn-lt"/>
                    </a:rPr>
                    <a:t> </a:t>
                  </a:r>
                </a:p>
              </p:txBody>
            </p:sp>
          </p:grpSp>
          <p:sp>
            <p:nvSpPr>
              <p:cNvPr id="14" name="Rectangle 68"/>
              <p:cNvSpPr/>
              <p:nvPr/>
            </p:nvSpPr>
            <p:spPr>
              <a:xfrm>
                <a:off x="4033795" y="1236031"/>
                <a:ext cx="66" cy="42714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endParaRPr lang="en-US" sz="2720" dirty="0">
                  <a:solidFill>
                    <a:srgbClr val="3B3837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4399514" y="1269097"/>
              <a:ext cx="295592" cy="294793"/>
              <a:chOff x="-959970" y="1422605"/>
              <a:chExt cx="596900" cy="595313"/>
            </a:xfrm>
          </p:grpSpPr>
          <p:sp>
            <p:nvSpPr>
              <p:cNvPr id="36" name="Oval 77"/>
              <p:cNvSpPr>
                <a:spLocks noChangeArrowheads="1"/>
              </p:cNvSpPr>
              <p:nvPr/>
            </p:nvSpPr>
            <p:spPr bwMode="auto">
              <a:xfrm>
                <a:off x="-959970" y="1422605"/>
                <a:ext cx="596900" cy="5953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vert="horz" wrap="square" lIns="67204" tIns="33602" rIns="67204" bIns="33602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75">
                  <a:solidFill>
                    <a:srgbClr val="3B3837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Freeform 309"/>
              <p:cNvSpPr>
                <a:spLocks/>
              </p:cNvSpPr>
              <p:nvPr/>
            </p:nvSpPr>
            <p:spPr bwMode="auto">
              <a:xfrm>
                <a:off x="-817095" y="1563892"/>
                <a:ext cx="303213" cy="306388"/>
              </a:xfrm>
              <a:custGeom>
                <a:avLst/>
                <a:gdLst>
                  <a:gd name="T0" fmla="*/ 191 w 191"/>
                  <a:gd name="T1" fmla="*/ 66 h 193"/>
                  <a:gd name="T2" fmla="*/ 126 w 191"/>
                  <a:gd name="T3" fmla="*/ 66 h 193"/>
                  <a:gd name="T4" fmla="*/ 126 w 191"/>
                  <a:gd name="T5" fmla="*/ 0 h 193"/>
                  <a:gd name="T6" fmla="*/ 65 w 191"/>
                  <a:gd name="T7" fmla="*/ 0 h 193"/>
                  <a:gd name="T8" fmla="*/ 65 w 191"/>
                  <a:gd name="T9" fmla="*/ 66 h 193"/>
                  <a:gd name="T10" fmla="*/ 0 w 191"/>
                  <a:gd name="T11" fmla="*/ 66 h 193"/>
                  <a:gd name="T12" fmla="*/ 0 w 191"/>
                  <a:gd name="T13" fmla="*/ 126 h 193"/>
                  <a:gd name="T14" fmla="*/ 65 w 191"/>
                  <a:gd name="T15" fmla="*/ 126 h 193"/>
                  <a:gd name="T16" fmla="*/ 65 w 191"/>
                  <a:gd name="T17" fmla="*/ 193 h 193"/>
                  <a:gd name="T18" fmla="*/ 126 w 191"/>
                  <a:gd name="T19" fmla="*/ 193 h 193"/>
                  <a:gd name="T20" fmla="*/ 126 w 191"/>
                  <a:gd name="T21" fmla="*/ 126 h 193"/>
                  <a:gd name="T22" fmla="*/ 191 w 191"/>
                  <a:gd name="T23" fmla="*/ 126 h 193"/>
                  <a:gd name="T24" fmla="*/ 191 w 191"/>
                  <a:gd name="T25" fmla="*/ 6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1" h="193">
                    <a:moveTo>
                      <a:pt x="191" y="66"/>
                    </a:moveTo>
                    <a:lnTo>
                      <a:pt x="126" y="66"/>
                    </a:lnTo>
                    <a:lnTo>
                      <a:pt x="126" y="0"/>
                    </a:lnTo>
                    <a:lnTo>
                      <a:pt x="65" y="0"/>
                    </a:lnTo>
                    <a:lnTo>
                      <a:pt x="65" y="66"/>
                    </a:lnTo>
                    <a:lnTo>
                      <a:pt x="0" y="66"/>
                    </a:lnTo>
                    <a:lnTo>
                      <a:pt x="0" y="126"/>
                    </a:lnTo>
                    <a:lnTo>
                      <a:pt x="65" y="126"/>
                    </a:lnTo>
                    <a:lnTo>
                      <a:pt x="65" y="193"/>
                    </a:lnTo>
                    <a:lnTo>
                      <a:pt x="126" y="193"/>
                    </a:lnTo>
                    <a:lnTo>
                      <a:pt x="126" y="126"/>
                    </a:lnTo>
                    <a:lnTo>
                      <a:pt x="191" y="126"/>
                    </a:lnTo>
                    <a:lnTo>
                      <a:pt x="191" y="6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7204" tIns="33602" rIns="67204" bIns="33602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75">
                  <a:solidFill>
                    <a:srgbClr val="3B3837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26980149-732B-433E-82A4-818BFEA3095A}"/>
              </a:ext>
            </a:extLst>
          </p:cNvPr>
          <p:cNvGrpSpPr/>
          <p:nvPr/>
        </p:nvGrpSpPr>
        <p:grpSpPr>
          <a:xfrm>
            <a:off x="4399514" y="1768728"/>
            <a:ext cx="3733978" cy="1680236"/>
            <a:chOff x="4399514" y="2892321"/>
            <a:chExt cx="3733978" cy="1680236"/>
          </a:xfrm>
        </p:grpSpPr>
        <p:grpSp>
          <p:nvGrpSpPr>
            <p:cNvPr id="22" name="Group 77"/>
            <p:cNvGrpSpPr/>
            <p:nvPr/>
          </p:nvGrpSpPr>
          <p:grpSpPr>
            <a:xfrm>
              <a:off x="4450133" y="2892321"/>
              <a:ext cx="3683359" cy="1680236"/>
              <a:chOff x="4033795" y="1824723"/>
              <a:chExt cx="3758593" cy="1714634"/>
            </a:xfrm>
          </p:grpSpPr>
          <p:grpSp>
            <p:nvGrpSpPr>
              <p:cNvPr id="23" name="Group 29"/>
              <p:cNvGrpSpPr/>
              <p:nvPr/>
            </p:nvGrpSpPr>
            <p:grpSpPr>
              <a:xfrm>
                <a:off x="4399178" y="1824723"/>
                <a:ext cx="3393210" cy="1714634"/>
                <a:chOff x="798970" y="1691267"/>
                <a:chExt cx="1871618" cy="1714634"/>
              </a:xfrm>
            </p:grpSpPr>
            <p:sp>
              <p:nvSpPr>
                <p:cNvPr id="25" name="Text Placeholder 3"/>
                <p:cNvSpPr txBox="1">
                  <a:spLocks/>
                </p:cNvSpPr>
                <p:nvPr/>
              </p:nvSpPr>
              <p:spPr>
                <a:xfrm>
                  <a:off x="798970" y="1691267"/>
                  <a:ext cx="1461845" cy="242494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spAutoFit/>
                </a:bodyPr>
                <a:lstStyle>
                  <a:lvl1pPr marL="0" indent="0" algn="ctr">
                    <a:buNone/>
                    <a:defRPr sz="1400" baseline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defRPr>
                  </a:lvl1pPr>
                  <a:lvl2pPr marL="457200" indent="0">
                    <a:buNone/>
                    <a:defRPr sz="1200"/>
                  </a:lvl2pPr>
                  <a:lvl3pPr marL="914400" indent="0">
                    <a:buNone/>
                    <a:defRPr sz="1000"/>
                  </a:lvl3pPr>
                  <a:lvl4pPr marL="1371600" indent="0">
                    <a:buNone/>
                    <a:defRPr sz="900"/>
                  </a:lvl4pPr>
                  <a:lvl5pPr marL="1828800" indent="0">
                    <a:buNone/>
                    <a:defRPr sz="900"/>
                  </a:lvl5pPr>
                  <a:lvl6pPr marL="2286000" indent="0">
                    <a:buNone/>
                    <a:defRPr sz="900"/>
                  </a:lvl6pPr>
                  <a:lvl7pPr marL="2743200" indent="0">
                    <a:buNone/>
                    <a:defRPr sz="900"/>
                  </a:lvl7pPr>
                  <a:lvl8pPr marL="3200400" indent="0">
                    <a:buNone/>
                    <a:defRPr sz="900"/>
                  </a:lvl8pPr>
                  <a:lvl9pPr marL="3657600" indent="0">
                    <a:buNone/>
                    <a:defRPr sz="900"/>
                  </a:lvl9pPr>
                </a:lstStyle>
                <a:p>
                  <a:pPr algn="l" defTabSz="896022">
                    <a:spcBef>
                      <a:spcPct val="20000"/>
                    </a:spcBef>
                    <a:defRPr/>
                  </a:pPr>
                  <a:r>
                    <a:rPr lang="en-US" altLang="zh-CN" sz="1544" dirty="0">
                      <a:solidFill>
                        <a:srgbClr val="3B3837"/>
                      </a:solidFill>
                      <a:cs typeface="+mn-ea"/>
                      <a:sym typeface="+mn-lt"/>
                    </a:rPr>
                    <a:t>Semantic Location Features</a:t>
                  </a:r>
                  <a:endParaRPr lang="en-US" sz="1544" dirty="0">
                    <a:solidFill>
                      <a:srgbClr val="3B3837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Text Placeholder 3"/>
                <p:cNvSpPr txBox="1">
                  <a:spLocks/>
                </p:cNvSpPr>
                <p:nvPr/>
              </p:nvSpPr>
              <p:spPr>
                <a:xfrm>
                  <a:off x="810158" y="1988889"/>
                  <a:ext cx="1860430" cy="1417012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spAutoFit/>
                </a:bodyPr>
                <a:lstStyle>
                  <a:lvl1pPr marL="0" indent="0" algn="ctr">
                    <a:buNone/>
                    <a:defRPr sz="1600" baseline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defRPr>
                  </a:lvl1pPr>
                  <a:lvl2pPr marL="457200" indent="0">
                    <a:buNone/>
                    <a:defRPr sz="1200"/>
                  </a:lvl2pPr>
                  <a:lvl3pPr marL="914400" indent="0">
                    <a:buNone/>
                    <a:defRPr sz="1000"/>
                  </a:lvl3pPr>
                  <a:lvl4pPr marL="1371600" indent="0">
                    <a:buNone/>
                    <a:defRPr sz="900"/>
                  </a:lvl4pPr>
                  <a:lvl5pPr marL="1828800" indent="0">
                    <a:buNone/>
                    <a:defRPr sz="900"/>
                  </a:lvl5pPr>
                  <a:lvl6pPr marL="2286000" indent="0">
                    <a:buNone/>
                    <a:defRPr sz="900"/>
                  </a:lvl6pPr>
                  <a:lvl7pPr marL="2743200" indent="0">
                    <a:buNone/>
                    <a:defRPr sz="900"/>
                  </a:lvl7pPr>
                  <a:lvl8pPr marL="3200400" indent="0">
                    <a:buNone/>
                    <a:defRPr sz="900"/>
                  </a:lvl8pPr>
                  <a:lvl9pPr marL="3657600" indent="0">
                    <a:buNone/>
                    <a:defRPr sz="900"/>
                  </a:lvl9pPr>
                </a:lstStyle>
                <a:p>
                  <a:pPr algn="l" defTabSz="896022">
                    <a:lnSpc>
                      <a:spcPct val="150000"/>
                    </a:lnSpc>
                    <a:spcBef>
                      <a:spcPct val="20000"/>
                    </a:spcBef>
                    <a:defRPr/>
                  </a:pPr>
                  <a:r>
                    <a:rPr lang="en-US" altLang="zh-CN" sz="1000" dirty="0">
                      <a:solidFill>
                        <a:srgbClr val="3B3837"/>
                      </a:solidFill>
                      <a:cs typeface="+mn-ea"/>
                      <a:sym typeface="+mn-lt"/>
                    </a:rPr>
                    <a:t>Raw GPS information is converted to higher level features by K-means clustering.</a:t>
                  </a:r>
                  <a:r>
                    <a:rPr lang="en-US" sz="1000" dirty="0">
                      <a:solidFill>
                        <a:srgbClr val="3B3837"/>
                      </a:solidFill>
                      <a:cs typeface="+mn-ea"/>
                      <a:sym typeface="+mn-lt"/>
                    </a:rPr>
                    <a:t> </a:t>
                  </a:r>
                </a:p>
                <a:p>
                  <a:pPr algn="l" defTabSz="896022">
                    <a:lnSpc>
                      <a:spcPct val="150000"/>
                    </a:lnSpc>
                    <a:spcBef>
                      <a:spcPct val="20000"/>
                    </a:spcBef>
                    <a:defRPr/>
                  </a:pPr>
                  <a:r>
                    <a:rPr lang="en-US" sz="1000" dirty="0">
                      <a:solidFill>
                        <a:srgbClr val="3B3837"/>
                      </a:solidFill>
                      <a:cs typeface="+mn-ea"/>
                      <a:sym typeface="+mn-lt"/>
                    </a:rPr>
                    <a:t>The summary counts of all communication events for each contact are </a:t>
                  </a:r>
                  <a:r>
                    <a:rPr lang="en-US" sz="1000" dirty="0" err="1">
                      <a:solidFill>
                        <a:srgbClr val="3B3837"/>
                      </a:solidFill>
                      <a:cs typeface="+mn-ea"/>
                      <a:sym typeface="+mn-lt"/>
                    </a:rPr>
                    <a:t>normalised</a:t>
                  </a:r>
                  <a:r>
                    <a:rPr lang="en-US" sz="1000" dirty="0">
                      <a:solidFill>
                        <a:srgbClr val="3B3837"/>
                      </a:solidFill>
                      <a:cs typeface="+mn-ea"/>
                      <a:sym typeface="+mn-lt"/>
                    </a:rPr>
                    <a:t> to obtain the relative proportion of communication events that occur at semantic locations.</a:t>
                  </a:r>
                </a:p>
              </p:txBody>
            </p:sp>
          </p:grpSp>
          <p:sp>
            <p:nvSpPr>
              <p:cNvPr id="24" name="Rectangle 79"/>
              <p:cNvSpPr/>
              <p:nvPr/>
            </p:nvSpPr>
            <p:spPr>
              <a:xfrm>
                <a:off x="4033795" y="2058322"/>
                <a:ext cx="66" cy="42714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endParaRPr lang="en-US" sz="2720" dirty="0">
                  <a:solidFill>
                    <a:srgbClr val="3B3837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4399514" y="2937217"/>
              <a:ext cx="295592" cy="294793"/>
              <a:chOff x="-959970" y="1422605"/>
              <a:chExt cx="596900" cy="595313"/>
            </a:xfrm>
          </p:grpSpPr>
          <p:sp>
            <p:nvSpPr>
              <p:cNvPr id="42" name="Oval 77"/>
              <p:cNvSpPr>
                <a:spLocks noChangeArrowheads="1"/>
              </p:cNvSpPr>
              <p:nvPr/>
            </p:nvSpPr>
            <p:spPr bwMode="auto">
              <a:xfrm>
                <a:off x="-959970" y="1422605"/>
                <a:ext cx="596900" cy="5953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vert="horz" wrap="square" lIns="67204" tIns="33602" rIns="67204" bIns="33602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75">
                  <a:solidFill>
                    <a:srgbClr val="3B3837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3" name="Freeform 309"/>
              <p:cNvSpPr>
                <a:spLocks/>
              </p:cNvSpPr>
              <p:nvPr/>
            </p:nvSpPr>
            <p:spPr bwMode="auto">
              <a:xfrm>
                <a:off x="-817095" y="1563892"/>
                <a:ext cx="303213" cy="306388"/>
              </a:xfrm>
              <a:custGeom>
                <a:avLst/>
                <a:gdLst>
                  <a:gd name="T0" fmla="*/ 191 w 191"/>
                  <a:gd name="T1" fmla="*/ 66 h 193"/>
                  <a:gd name="T2" fmla="*/ 126 w 191"/>
                  <a:gd name="T3" fmla="*/ 66 h 193"/>
                  <a:gd name="T4" fmla="*/ 126 w 191"/>
                  <a:gd name="T5" fmla="*/ 0 h 193"/>
                  <a:gd name="T6" fmla="*/ 65 w 191"/>
                  <a:gd name="T7" fmla="*/ 0 h 193"/>
                  <a:gd name="T8" fmla="*/ 65 w 191"/>
                  <a:gd name="T9" fmla="*/ 66 h 193"/>
                  <a:gd name="T10" fmla="*/ 0 w 191"/>
                  <a:gd name="T11" fmla="*/ 66 h 193"/>
                  <a:gd name="T12" fmla="*/ 0 w 191"/>
                  <a:gd name="T13" fmla="*/ 126 h 193"/>
                  <a:gd name="T14" fmla="*/ 65 w 191"/>
                  <a:gd name="T15" fmla="*/ 126 h 193"/>
                  <a:gd name="T16" fmla="*/ 65 w 191"/>
                  <a:gd name="T17" fmla="*/ 193 h 193"/>
                  <a:gd name="T18" fmla="*/ 126 w 191"/>
                  <a:gd name="T19" fmla="*/ 193 h 193"/>
                  <a:gd name="T20" fmla="*/ 126 w 191"/>
                  <a:gd name="T21" fmla="*/ 126 h 193"/>
                  <a:gd name="T22" fmla="*/ 191 w 191"/>
                  <a:gd name="T23" fmla="*/ 126 h 193"/>
                  <a:gd name="T24" fmla="*/ 191 w 191"/>
                  <a:gd name="T25" fmla="*/ 6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1" h="193">
                    <a:moveTo>
                      <a:pt x="191" y="66"/>
                    </a:moveTo>
                    <a:lnTo>
                      <a:pt x="126" y="66"/>
                    </a:lnTo>
                    <a:lnTo>
                      <a:pt x="126" y="0"/>
                    </a:lnTo>
                    <a:lnTo>
                      <a:pt x="65" y="0"/>
                    </a:lnTo>
                    <a:lnTo>
                      <a:pt x="65" y="66"/>
                    </a:lnTo>
                    <a:lnTo>
                      <a:pt x="0" y="66"/>
                    </a:lnTo>
                    <a:lnTo>
                      <a:pt x="0" y="126"/>
                    </a:lnTo>
                    <a:lnTo>
                      <a:pt x="65" y="126"/>
                    </a:lnTo>
                    <a:lnTo>
                      <a:pt x="65" y="193"/>
                    </a:lnTo>
                    <a:lnTo>
                      <a:pt x="126" y="193"/>
                    </a:lnTo>
                    <a:lnTo>
                      <a:pt x="126" y="126"/>
                    </a:lnTo>
                    <a:lnTo>
                      <a:pt x="191" y="126"/>
                    </a:lnTo>
                    <a:lnTo>
                      <a:pt x="191" y="6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7204" tIns="33602" rIns="67204" bIns="33602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75">
                  <a:solidFill>
                    <a:srgbClr val="3B3837"/>
                  </a:solidFill>
                  <a:cs typeface="+mn-ea"/>
                  <a:sym typeface="+mn-lt"/>
                </a:endParaRPr>
              </a:p>
            </p:txBody>
          </p:sp>
        </p:grpSp>
      </p:grpSp>
      <p:pic>
        <p:nvPicPr>
          <p:cNvPr id="47" name="图片 4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48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1800" kern="0" dirty="0">
                <a:solidFill>
                  <a:srgbClr val="3B3837"/>
                </a:solidFill>
                <a:cs typeface="+mn-ea"/>
                <a:sym typeface="+mn-lt"/>
              </a:rPr>
              <a:t>Features</a:t>
            </a:r>
            <a:endParaRPr lang="zh-CN" altLang="en-US" sz="18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3C5E55DC-E70B-46DB-83A6-2F95CF78309D}"/>
              </a:ext>
            </a:extLst>
          </p:cNvPr>
          <p:cNvGrpSpPr/>
          <p:nvPr/>
        </p:nvGrpSpPr>
        <p:grpSpPr>
          <a:xfrm>
            <a:off x="4399514" y="3524204"/>
            <a:ext cx="3734184" cy="983780"/>
            <a:chOff x="4399514" y="2892321"/>
            <a:chExt cx="3734184" cy="983780"/>
          </a:xfrm>
        </p:grpSpPr>
        <p:grpSp>
          <p:nvGrpSpPr>
            <p:cNvPr id="52" name="Group 77">
              <a:extLst>
                <a:ext uri="{FF2B5EF4-FFF2-40B4-BE49-F238E27FC236}">
                  <a16:creationId xmlns:a16="http://schemas.microsoft.com/office/drawing/2014/main" id="{5854B0FB-83AC-4C71-9225-D9D3A94B04D9}"/>
                </a:ext>
              </a:extLst>
            </p:cNvPr>
            <p:cNvGrpSpPr/>
            <p:nvPr/>
          </p:nvGrpSpPr>
          <p:grpSpPr>
            <a:xfrm>
              <a:off x="4450133" y="2892321"/>
              <a:ext cx="3683565" cy="983780"/>
              <a:chOff x="4033795" y="1824723"/>
              <a:chExt cx="3758803" cy="1003920"/>
            </a:xfrm>
          </p:grpSpPr>
          <p:grpSp>
            <p:nvGrpSpPr>
              <p:cNvPr id="56" name="Group 29">
                <a:extLst>
                  <a:ext uri="{FF2B5EF4-FFF2-40B4-BE49-F238E27FC236}">
                    <a16:creationId xmlns:a16="http://schemas.microsoft.com/office/drawing/2014/main" id="{1EA9359D-BF5F-4EE3-93D6-133E3EC6F800}"/>
                  </a:ext>
                </a:extLst>
              </p:cNvPr>
              <p:cNvGrpSpPr/>
              <p:nvPr/>
            </p:nvGrpSpPr>
            <p:grpSpPr>
              <a:xfrm>
                <a:off x="4399178" y="1824723"/>
                <a:ext cx="3393420" cy="1003920"/>
                <a:chOff x="798970" y="1691267"/>
                <a:chExt cx="1871734" cy="1003920"/>
              </a:xfrm>
            </p:grpSpPr>
            <p:sp>
              <p:nvSpPr>
                <p:cNvPr id="58" name="Text Placeholder 3">
                  <a:extLst>
                    <a:ext uri="{FF2B5EF4-FFF2-40B4-BE49-F238E27FC236}">
                      <a16:creationId xmlns:a16="http://schemas.microsoft.com/office/drawing/2014/main" id="{9E7AC44D-FB6D-47E7-B7D9-0A2243B2AE1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798970" y="1691267"/>
                  <a:ext cx="1318173" cy="242494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spAutoFit/>
                </a:bodyPr>
                <a:lstStyle>
                  <a:lvl1pPr marL="0" indent="0" algn="ctr">
                    <a:buNone/>
                    <a:defRPr sz="1400" baseline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defRPr>
                  </a:lvl1pPr>
                  <a:lvl2pPr marL="457200" indent="0">
                    <a:buNone/>
                    <a:defRPr sz="1200"/>
                  </a:lvl2pPr>
                  <a:lvl3pPr marL="914400" indent="0">
                    <a:buNone/>
                    <a:defRPr sz="1000"/>
                  </a:lvl3pPr>
                  <a:lvl4pPr marL="1371600" indent="0">
                    <a:buNone/>
                    <a:defRPr sz="900"/>
                  </a:lvl4pPr>
                  <a:lvl5pPr marL="1828800" indent="0">
                    <a:buNone/>
                    <a:defRPr sz="900"/>
                  </a:lvl5pPr>
                  <a:lvl6pPr marL="2286000" indent="0">
                    <a:buNone/>
                    <a:defRPr sz="900"/>
                  </a:lvl6pPr>
                  <a:lvl7pPr marL="2743200" indent="0">
                    <a:buNone/>
                    <a:defRPr sz="900"/>
                  </a:lvl7pPr>
                  <a:lvl8pPr marL="3200400" indent="0">
                    <a:buNone/>
                    <a:defRPr sz="900"/>
                  </a:lvl8pPr>
                  <a:lvl9pPr marL="3657600" indent="0">
                    <a:buNone/>
                    <a:defRPr sz="900"/>
                  </a:lvl9pPr>
                </a:lstStyle>
                <a:p>
                  <a:pPr algn="l" defTabSz="896022">
                    <a:spcBef>
                      <a:spcPct val="20000"/>
                    </a:spcBef>
                    <a:defRPr/>
                  </a:pPr>
                  <a:r>
                    <a:rPr lang="en-US" altLang="zh-CN" sz="1544" dirty="0">
                      <a:solidFill>
                        <a:srgbClr val="3B3837"/>
                      </a:solidFill>
                      <a:cs typeface="+mn-ea"/>
                      <a:sym typeface="+mn-lt"/>
                    </a:rPr>
                    <a:t>Missing Data Imputation</a:t>
                  </a:r>
                  <a:endParaRPr lang="en-US" sz="1544" dirty="0">
                    <a:solidFill>
                      <a:srgbClr val="3B3837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9" name="Text Placeholder 3">
                  <a:extLst>
                    <a:ext uri="{FF2B5EF4-FFF2-40B4-BE49-F238E27FC236}">
                      <a16:creationId xmlns:a16="http://schemas.microsoft.com/office/drawing/2014/main" id="{59DE09AF-955D-4FBC-8952-9FACBD51D44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10274" y="1984849"/>
                  <a:ext cx="1860430" cy="710338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spAutoFit/>
                </a:bodyPr>
                <a:lstStyle>
                  <a:lvl1pPr marL="0" indent="0" algn="ctr">
                    <a:buNone/>
                    <a:defRPr sz="1600" baseline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defRPr>
                  </a:lvl1pPr>
                  <a:lvl2pPr marL="457200" indent="0">
                    <a:buNone/>
                    <a:defRPr sz="1200"/>
                  </a:lvl2pPr>
                  <a:lvl3pPr marL="914400" indent="0">
                    <a:buNone/>
                    <a:defRPr sz="1000"/>
                  </a:lvl3pPr>
                  <a:lvl4pPr marL="1371600" indent="0">
                    <a:buNone/>
                    <a:defRPr sz="900"/>
                  </a:lvl4pPr>
                  <a:lvl5pPr marL="1828800" indent="0">
                    <a:buNone/>
                    <a:defRPr sz="900"/>
                  </a:lvl5pPr>
                  <a:lvl6pPr marL="2286000" indent="0">
                    <a:buNone/>
                    <a:defRPr sz="900"/>
                  </a:lvl6pPr>
                  <a:lvl7pPr marL="2743200" indent="0">
                    <a:buNone/>
                    <a:defRPr sz="900"/>
                  </a:lvl7pPr>
                  <a:lvl8pPr marL="3200400" indent="0">
                    <a:buNone/>
                    <a:defRPr sz="900"/>
                  </a:lvl8pPr>
                  <a:lvl9pPr marL="3657600" indent="0">
                    <a:buNone/>
                    <a:defRPr sz="900"/>
                  </a:lvl9pPr>
                </a:lstStyle>
                <a:p>
                  <a:pPr algn="l" defTabSz="896022">
                    <a:lnSpc>
                      <a:spcPct val="150000"/>
                    </a:lnSpc>
                    <a:spcBef>
                      <a:spcPct val="20000"/>
                    </a:spcBef>
                    <a:defRPr/>
                  </a:pPr>
                  <a:r>
                    <a:rPr lang="en-US" altLang="zh-CN" sz="1000" dirty="0">
                      <a:solidFill>
                        <a:srgbClr val="3B3837"/>
                      </a:solidFill>
                      <a:cs typeface="+mn-ea"/>
                      <a:sym typeface="+mn-lt"/>
                    </a:rPr>
                    <a:t>Common but needs proper handling</a:t>
                  </a:r>
                </a:p>
                <a:p>
                  <a:pPr algn="l" defTabSz="896022">
                    <a:lnSpc>
                      <a:spcPct val="150000"/>
                    </a:lnSpc>
                    <a:spcBef>
                      <a:spcPct val="20000"/>
                    </a:spcBef>
                    <a:defRPr/>
                  </a:pPr>
                  <a:r>
                    <a:rPr lang="en-US" altLang="zh-CN" sz="1000" dirty="0">
                      <a:solidFill>
                        <a:srgbClr val="3B3837"/>
                      </a:solidFill>
                      <a:cs typeface="+mn-ea"/>
                      <a:sym typeface="+mn-lt"/>
                    </a:rPr>
                    <a:t>Data loss is non-random, estimating missing features can provide more information for predictive models</a:t>
                  </a:r>
                  <a:endParaRPr lang="en-US" sz="1000" dirty="0">
                    <a:solidFill>
                      <a:srgbClr val="3B3837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7" name="Rectangle 79">
                <a:extLst>
                  <a:ext uri="{FF2B5EF4-FFF2-40B4-BE49-F238E27FC236}">
                    <a16:creationId xmlns:a16="http://schemas.microsoft.com/office/drawing/2014/main" id="{8EAF92AA-78FA-4A67-A297-8C26F67A6F01}"/>
                  </a:ext>
                </a:extLst>
              </p:cNvPr>
              <p:cNvSpPr/>
              <p:nvPr/>
            </p:nvSpPr>
            <p:spPr>
              <a:xfrm>
                <a:off x="4033795" y="2058322"/>
                <a:ext cx="66" cy="42714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endParaRPr lang="en-US" sz="2720" dirty="0">
                  <a:solidFill>
                    <a:srgbClr val="3B3837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C3A477B5-E094-40E1-8D42-06B70B8419A6}"/>
                </a:ext>
              </a:extLst>
            </p:cNvPr>
            <p:cNvGrpSpPr/>
            <p:nvPr/>
          </p:nvGrpSpPr>
          <p:grpSpPr>
            <a:xfrm>
              <a:off x="4399514" y="2937217"/>
              <a:ext cx="295592" cy="294793"/>
              <a:chOff x="-959970" y="1422605"/>
              <a:chExt cx="596900" cy="595313"/>
            </a:xfrm>
          </p:grpSpPr>
          <p:sp>
            <p:nvSpPr>
              <p:cNvPr id="54" name="Oval 77">
                <a:extLst>
                  <a:ext uri="{FF2B5EF4-FFF2-40B4-BE49-F238E27FC236}">
                    <a16:creationId xmlns:a16="http://schemas.microsoft.com/office/drawing/2014/main" id="{7BB50307-3EC9-473A-B2F8-0B47224F14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959970" y="1422605"/>
                <a:ext cx="596900" cy="5953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vert="horz" wrap="square" lIns="67204" tIns="33602" rIns="67204" bIns="33602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75">
                  <a:solidFill>
                    <a:srgbClr val="3B3837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5" name="Freeform 309">
                <a:extLst>
                  <a:ext uri="{FF2B5EF4-FFF2-40B4-BE49-F238E27FC236}">
                    <a16:creationId xmlns:a16="http://schemas.microsoft.com/office/drawing/2014/main" id="{E23E3705-9010-4A18-AFF5-117B91B36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817095" y="1563892"/>
                <a:ext cx="303213" cy="306388"/>
              </a:xfrm>
              <a:custGeom>
                <a:avLst/>
                <a:gdLst>
                  <a:gd name="T0" fmla="*/ 191 w 191"/>
                  <a:gd name="T1" fmla="*/ 66 h 193"/>
                  <a:gd name="T2" fmla="*/ 126 w 191"/>
                  <a:gd name="T3" fmla="*/ 66 h 193"/>
                  <a:gd name="T4" fmla="*/ 126 w 191"/>
                  <a:gd name="T5" fmla="*/ 0 h 193"/>
                  <a:gd name="T6" fmla="*/ 65 w 191"/>
                  <a:gd name="T7" fmla="*/ 0 h 193"/>
                  <a:gd name="T8" fmla="*/ 65 w 191"/>
                  <a:gd name="T9" fmla="*/ 66 h 193"/>
                  <a:gd name="T10" fmla="*/ 0 w 191"/>
                  <a:gd name="T11" fmla="*/ 66 h 193"/>
                  <a:gd name="T12" fmla="*/ 0 w 191"/>
                  <a:gd name="T13" fmla="*/ 126 h 193"/>
                  <a:gd name="T14" fmla="*/ 65 w 191"/>
                  <a:gd name="T15" fmla="*/ 126 h 193"/>
                  <a:gd name="T16" fmla="*/ 65 w 191"/>
                  <a:gd name="T17" fmla="*/ 193 h 193"/>
                  <a:gd name="T18" fmla="*/ 126 w 191"/>
                  <a:gd name="T19" fmla="*/ 193 h 193"/>
                  <a:gd name="T20" fmla="*/ 126 w 191"/>
                  <a:gd name="T21" fmla="*/ 126 h 193"/>
                  <a:gd name="T22" fmla="*/ 191 w 191"/>
                  <a:gd name="T23" fmla="*/ 126 h 193"/>
                  <a:gd name="T24" fmla="*/ 191 w 191"/>
                  <a:gd name="T25" fmla="*/ 6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1" h="193">
                    <a:moveTo>
                      <a:pt x="191" y="66"/>
                    </a:moveTo>
                    <a:lnTo>
                      <a:pt x="126" y="66"/>
                    </a:lnTo>
                    <a:lnTo>
                      <a:pt x="126" y="0"/>
                    </a:lnTo>
                    <a:lnTo>
                      <a:pt x="65" y="0"/>
                    </a:lnTo>
                    <a:lnTo>
                      <a:pt x="65" y="66"/>
                    </a:lnTo>
                    <a:lnTo>
                      <a:pt x="0" y="66"/>
                    </a:lnTo>
                    <a:lnTo>
                      <a:pt x="0" y="126"/>
                    </a:lnTo>
                    <a:lnTo>
                      <a:pt x="65" y="126"/>
                    </a:lnTo>
                    <a:lnTo>
                      <a:pt x="65" y="193"/>
                    </a:lnTo>
                    <a:lnTo>
                      <a:pt x="126" y="193"/>
                    </a:lnTo>
                    <a:lnTo>
                      <a:pt x="126" y="126"/>
                    </a:lnTo>
                    <a:lnTo>
                      <a:pt x="191" y="126"/>
                    </a:lnTo>
                    <a:lnTo>
                      <a:pt x="191" y="6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7204" tIns="33602" rIns="67204" bIns="33602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75">
                  <a:solidFill>
                    <a:srgbClr val="3B3837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39">
        <p:fade/>
      </p:transition>
    </mc:Choice>
    <mc:Fallback xmlns="">
      <p:transition spd="med" advTm="503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Other_1"/>
          <p:cNvSpPr/>
          <p:nvPr>
            <p:custDataLst>
              <p:tags r:id="rId1"/>
            </p:custDataLst>
          </p:nvPr>
        </p:nvSpPr>
        <p:spPr>
          <a:xfrm>
            <a:off x="1152582" y="1751962"/>
            <a:ext cx="1496673" cy="734076"/>
          </a:xfrm>
          <a:custGeom>
            <a:avLst/>
            <a:gdLst>
              <a:gd name="connsiteX0" fmla="*/ 0 w 1521440"/>
              <a:gd name="connsiteY0" fmla="*/ 0 h 749300"/>
              <a:gd name="connsiteX1" fmla="*/ 1521440 w 1521440"/>
              <a:gd name="connsiteY1" fmla="*/ 0 h 749300"/>
              <a:gd name="connsiteX2" fmla="*/ 1507239 w 1521440"/>
              <a:gd name="connsiteY2" fmla="*/ 140870 h 749300"/>
              <a:gd name="connsiteX3" fmla="*/ 760720 w 1521440"/>
              <a:gd name="connsiteY3" fmla="*/ 749300 h 749300"/>
              <a:gd name="connsiteX4" fmla="*/ 14201 w 1521440"/>
              <a:gd name="connsiteY4" fmla="*/ 140870 h 74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1440" h="749300">
                <a:moveTo>
                  <a:pt x="0" y="0"/>
                </a:moveTo>
                <a:lnTo>
                  <a:pt x="1521440" y="0"/>
                </a:lnTo>
                <a:lnTo>
                  <a:pt x="1507239" y="140870"/>
                </a:lnTo>
                <a:cubicBezTo>
                  <a:pt x="1436185" y="488100"/>
                  <a:pt x="1128956" y="749300"/>
                  <a:pt x="760720" y="749300"/>
                </a:cubicBezTo>
                <a:cubicBezTo>
                  <a:pt x="392484" y="749300"/>
                  <a:pt x="85255" y="488100"/>
                  <a:pt x="14201" y="14087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anchor="ctr"/>
          <a:lstStyle/>
          <a:p>
            <a:pPr algn="ctr">
              <a:defRPr/>
            </a:pPr>
            <a:r>
              <a:rPr lang="en-US" altLang="zh-CN" sz="3100" b="1" dirty="0">
                <a:solidFill>
                  <a:srgbClr val="FFFFFF"/>
                </a:solidFill>
                <a:cs typeface="+mn-ea"/>
                <a:sym typeface="+mn-lt"/>
              </a:rPr>
              <a:t>01</a:t>
            </a:r>
            <a:endParaRPr lang="zh-CN" altLang="en-US" sz="3100" b="1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3" name="MH_Other_2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0458" y="1751961"/>
            <a:ext cx="2480914" cy="105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MH_Other_4"/>
          <p:cNvSpPr/>
          <p:nvPr>
            <p:custDataLst>
              <p:tags r:id="rId3"/>
            </p:custDataLst>
          </p:nvPr>
        </p:nvSpPr>
        <p:spPr>
          <a:xfrm>
            <a:off x="3752230" y="1751962"/>
            <a:ext cx="1496673" cy="734076"/>
          </a:xfrm>
          <a:custGeom>
            <a:avLst/>
            <a:gdLst>
              <a:gd name="connsiteX0" fmla="*/ 0 w 1521440"/>
              <a:gd name="connsiteY0" fmla="*/ 0 h 749300"/>
              <a:gd name="connsiteX1" fmla="*/ 1521440 w 1521440"/>
              <a:gd name="connsiteY1" fmla="*/ 0 h 749300"/>
              <a:gd name="connsiteX2" fmla="*/ 1507239 w 1521440"/>
              <a:gd name="connsiteY2" fmla="*/ 140870 h 749300"/>
              <a:gd name="connsiteX3" fmla="*/ 760720 w 1521440"/>
              <a:gd name="connsiteY3" fmla="*/ 749300 h 749300"/>
              <a:gd name="connsiteX4" fmla="*/ 14201 w 1521440"/>
              <a:gd name="connsiteY4" fmla="*/ 140870 h 74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1440" h="749300">
                <a:moveTo>
                  <a:pt x="0" y="0"/>
                </a:moveTo>
                <a:lnTo>
                  <a:pt x="1521440" y="0"/>
                </a:lnTo>
                <a:lnTo>
                  <a:pt x="1507239" y="140870"/>
                </a:lnTo>
                <a:cubicBezTo>
                  <a:pt x="1436185" y="488100"/>
                  <a:pt x="1128956" y="749300"/>
                  <a:pt x="760720" y="749300"/>
                </a:cubicBezTo>
                <a:cubicBezTo>
                  <a:pt x="392484" y="749300"/>
                  <a:pt x="85255" y="488100"/>
                  <a:pt x="14201" y="14087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anchor="ctr"/>
          <a:lstStyle/>
          <a:p>
            <a:pPr algn="ctr">
              <a:defRPr/>
            </a:pPr>
            <a:r>
              <a:rPr lang="en-US" altLang="zh-CN" sz="3100" b="1" dirty="0">
                <a:solidFill>
                  <a:srgbClr val="FFFFFF"/>
                </a:solidFill>
                <a:cs typeface="+mn-ea"/>
                <a:sym typeface="+mn-lt"/>
              </a:rPr>
              <a:t>02</a:t>
            </a:r>
            <a:endParaRPr lang="zh-CN" altLang="en-US" sz="3100" b="1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5" name="MH_Other_5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60107" y="1751961"/>
            <a:ext cx="2480914" cy="105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MH_Other_7"/>
          <p:cNvSpPr/>
          <p:nvPr>
            <p:custDataLst>
              <p:tags r:id="rId5"/>
            </p:custDataLst>
          </p:nvPr>
        </p:nvSpPr>
        <p:spPr>
          <a:xfrm>
            <a:off x="6351878" y="1751962"/>
            <a:ext cx="1496673" cy="734076"/>
          </a:xfrm>
          <a:custGeom>
            <a:avLst/>
            <a:gdLst>
              <a:gd name="connsiteX0" fmla="*/ 0 w 1521440"/>
              <a:gd name="connsiteY0" fmla="*/ 0 h 749300"/>
              <a:gd name="connsiteX1" fmla="*/ 1521440 w 1521440"/>
              <a:gd name="connsiteY1" fmla="*/ 0 h 749300"/>
              <a:gd name="connsiteX2" fmla="*/ 1507239 w 1521440"/>
              <a:gd name="connsiteY2" fmla="*/ 140870 h 749300"/>
              <a:gd name="connsiteX3" fmla="*/ 760720 w 1521440"/>
              <a:gd name="connsiteY3" fmla="*/ 749300 h 749300"/>
              <a:gd name="connsiteX4" fmla="*/ 14201 w 1521440"/>
              <a:gd name="connsiteY4" fmla="*/ 140870 h 74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1440" h="749300">
                <a:moveTo>
                  <a:pt x="0" y="0"/>
                </a:moveTo>
                <a:lnTo>
                  <a:pt x="1521440" y="0"/>
                </a:lnTo>
                <a:lnTo>
                  <a:pt x="1507239" y="140870"/>
                </a:lnTo>
                <a:cubicBezTo>
                  <a:pt x="1436185" y="488100"/>
                  <a:pt x="1128956" y="749300"/>
                  <a:pt x="760720" y="749300"/>
                </a:cubicBezTo>
                <a:cubicBezTo>
                  <a:pt x="392484" y="749300"/>
                  <a:pt x="85255" y="488100"/>
                  <a:pt x="14201" y="14087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anchor="ctr"/>
          <a:lstStyle/>
          <a:p>
            <a:pPr algn="ctr">
              <a:defRPr/>
            </a:pPr>
            <a:r>
              <a:rPr lang="en-US" altLang="zh-CN" sz="3100" b="1" dirty="0">
                <a:solidFill>
                  <a:srgbClr val="FFFFFF"/>
                </a:solidFill>
                <a:cs typeface="+mn-ea"/>
                <a:sym typeface="+mn-lt"/>
              </a:rPr>
              <a:t>03</a:t>
            </a:r>
            <a:endParaRPr lang="zh-CN" altLang="en-US" sz="3100" b="1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7" name="MH_Other_8"/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59755" y="1751961"/>
            <a:ext cx="2480914" cy="105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MH_SubTitle_4"/>
          <p:cNvSpPr/>
          <p:nvPr>
            <p:custDataLst>
              <p:tags r:id="rId7"/>
            </p:custDataLst>
          </p:nvPr>
        </p:nvSpPr>
        <p:spPr>
          <a:xfrm>
            <a:off x="660458" y="2916452"/>
            <a:ext cx="2480914" cy="1269811"/>
          </a:xfrm>
          <a:prstGeom prst="rect">
            <a:avLst/>
          </a:prstGeom>
        </p:spPr>
        <p:txBody>
          <a:bodyPr lIns="67391" tIns="33696" rIns="67391" bIns="33696" anchor="ctr"/>
          <a:lstStyle/>
          <a:p>
            <a:pPr lvl="0" algn="ctr">
              <a:lnSpc>
                <a:spcPct val="150000"/>
              </a:lnSpc>
              <a:spcBef>
                <a:spcPct val="0"/>
              </a:spcBef>
            </a:pPr>
            <a:r>
              <a:rPr lang="en-US" altLang="zh-CN" sz="1400" b="1" dirty="0">
                <a:solidFill>
                  <a:srgbClr val="3B3837"/>
                </a:solidFill>
                <a:cs typeface="+mn-ea"/>
                <a:sym typeface="+mn-lt"/>
              </a:rPr>
              <a:t>Cross Validation</a:t>
            </a:r>
          </a:p>
          <a:p>
            <a:pPr lvl="0" algn="ctr">
              <a:lnSpc>
                <a:spcPct val="150000"/>
              </a:lnSpc>
              <a:spcBef>
                <a:spcPct val="0"/>
              </a:spcBef>
            </a:pPr>
            <a:r>
              <a:rPr lang="en-US" altLang="zh-CN" sz="1200" dirty="0">
                <a:solidFill>
                  <a:srgbClr val="3B3837"/>
                </a:solidFill>
                <a:cs typeface="+mn-ea"/>
                <a:sym typeface="+mn-lt"/>
              </a:rPr>
              <a:t>Training models with grouped K-</a:t>
            </a:r>
            <a:r>
              <a:rPr lang="en-US" altLang="zh-CN" sz="1200" dirty="0" err="1">
                <a:solidFill>
                  <a:srgbClr val="3B3837"/>
                </a:solidFill>
                <a:cs typeface="+mn-ea"/>
                <a:sym typeface="+mn-lt"/>
              </a:rPr>
              <a:t>flod</a:t>
            </a:r>
            <a:r>
              <a:rPr lang="en-US" altLang="zh-CN" sz="1200" dirty="0">
                <a:solidFill>
                  <a:srgbClr val="3B3837"/>
                </a:solidFill>
                <a:cs typeface="+mn-ea"/>
                <a:sym typeface="+mn-lt"/>
              </a:rPr>
              <a:t> cross-validation to ensure that the models do not over-fit the training data to produce meaningful performance results</a:t>
            </a:r>
            <a:endParaRPr lang="en-GB" altLang="zh-CN" sz="120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sp>
        <p:nvSpPr>
          <p:cNvPr id="9" name="MH_SubTitle_4"/>
          <p:cNvSpPr/>
          <p:nvPr>
            <p:custDataLst>
              <p:tags r:id="rId8"/>
            </p:custDataLst>
          </p:nvPr>
        </p:nvSpPr>
        <p:spPr>
          <a:xfrm>
            <a:off x="3260107" y="2731791"/>
            <a:ext cx="2477095" cy="1269811"/>
          </a:xfrm>
          <a:prstGeom prst="rect">
            <a:avLst/>
          </a:prstGeom>
        </p:spPr>
        <p:txBody>
          <a:bodyPr lIns="67391" tIns="33696" rIns="67391" bIns="33696" anchor="ctr"/>
          <a:lstStyle/>
          <a:p>
            <a:pPr lvl="0" algn="ctr">
              <a:lnSpc>
                <a:spcPct val="150000"/>
              </a:lnSpc>
              <a:spcBef>
                <a:spcPct val="0"/>
              </a:spcBef>
            </a:pPr>
            <a:r>
              <a:rPr lang="en-US" altLang="zh-CN" sz="1400" b="1" dirty="0" err="1">
                <a:solidFill>
                  <a:srgbClr val="3B3837"/>
                </a:solidFill>
                <a:cs typeface="+mn-ea"/>
                <a:sym typeface="+mn-lt"/>
              </a:rPr>
              <a:t>AutoML</a:t>
            </a:r>
            <a:endParaRPr lang="en-US" altLang="zh-CN" sz="1400" b="1" dirty="0">
              <a:solidFill>
                <a:srgbClr val="3B3837"/>
              </a:solidFill>
              <a:cs typeface="+mn-ea"/>
              <a:sym typeface="+mn-lt"/>
            </a:endParaRPr>
          </a:p>
          <a:p>
            <a:pPr lvl="0" algn="ctr">
              <a:lnSpc>
                <a:spcPct val="150000"/>
              </a:lnSpc>
              <a:spcBef>
                <a:spcPct val="0"/>
              </a:spcBef>
            </a:pPr>
            <a:r>
              <a:rPr lang="en-US" altLang="zh-CN" sz="1200" dirty="0">
                <a:solidFill>
                  <a:srgbClr val="3B3837"/>
                </a:solidFill>
                <a:cs typeface="+mn-ea"/>
                <a:sym typeface="+mn-lt"/>
              </a:rPr>
              <a:t>Auto-</a:t>
            </a:r>
            <a:r>
              <a:rPr lang="en-US" altLang="zh-CN" sz="1200" dirty="0" err="1">
                <a:solidFill>
                  <a:srgbClr val="3B3837"/>
                </a:solidFill>
                <a:cs typeface="+mn-ea"/>
                <a:sym typeface="+mn-lt"/>
              </a:rPr>
              <a:t>sklearn</a:t>
            </a:r>
            <a:endParaRPr lang="en-US" altLang="zh-CN" sz="1200" dirty="0">
              <a:solidFill>
                <a:srgbClr val="3B3837"/>
              </a:solidFill>
              <a:cs typeface="+mn-ea"/>
              <a:sym typeface="+mn-lt"/>
            </a:endParaRPr>
          </a:p>
          <a:p>
            <a:pPr marL="171450" lvl="0" indent="-171450" algn="ctr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rgbClr val="3B3837"/>
                </a:solidFill>
                <a:cs typeface="+mn-ea"/>
                <a:sym typeface="+mn-lt"/>
              </a:rPr>
              <a:t>Selection of more promising parameters for initialization</a:t>
            </a:r>
          </a:p>
          <a:p>
            <a:pPr marL="171450" lvl="0" indent="-171450" algn="ctr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GB" altLang="zh-CN" sz="1200" dirty="0">
                <a:solidFill>
                  <a:srgbClr val="3B3837"/>
                </a:solidFill>
                <a:cs typeface="+mn-ea"/>
                <a:sym typeface="+mn-lt"/>
              </a:rPr>
              <a:t>Bayesian optimization</a:t>
            </a:r>
          </a:p>
          <a:p>
            <a:pPr marL="171450" lvl="0" indent="-171450" algn="ctr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GB" altLang="zh-CN" sz="1200" dirty="0">
                <a:solidFill>
                  <a:srgbClr val="3B3837"/>
                </a:solidFill>
                <a:cs typeface="+mn-ea"/>
                <a:sym typeface="+mn-lt"/>
              </a:rPr>
              <a:t>The final ensemble model</a:t>
            </a:r>
          </a:p>
        </p:txBody>
      </p:sp>
      <p:sp>
        <p:nvSpPr>
          <p:cNvPr id="10" name="MH_SubTitle_4"/>
          <p:cNvSpPr/>
          <p:nvPr>
            <p:custDataLst>
              <p:tags r:id="rId9"/>
            </p:custDataLst>
          </p:nvPr>
        </p:nvSpPr>
        <p:spPr>
          <a:xfrm>
            <a:off x="5861664" y="2910407"/>
            <a:ext cx="2477095" cy="1269811"/>
          </a:xfrm>
          <a:prstGeom prst="rect">
            <a:avLst/>
          </a:prstGeom>
        </p:spPr>
        <p:txBody>
          <a:bodyPr lIns="67391" tIns="33696" rIns="67391" bIns="33696" anchor="ctr"/>
          <a:lstStyle/>
          <a:p>
            <a:pPr lvl="0" algn="ctr">
              <a:lnSpc>
                <a:spcPct val="150000"/>
              </a:lnSpc>
              <a:spcBef>
                <a:spcPct val="0"/>
              </a:spcBef>
            </a:pPr>
            <a:r>
              <a:rPr lang="en-US" altLang="zh-CN" sz="1400" b="1" dirty="0">
                <a:solidFill>
                  <a:srgbClr val="3B3837"/>
                </a:solidFill>
                <a:cs typeface="+mn-ea"/>
                <a:sym typeface="+mn-lt"/>
              </a:rPr>
              <a:t>Feature Importance Analysis</a:t>
            </a:r>
          </a:p>
          <a:p>
            <a:pPr lvl="0" algn="ctr">
              <a:lnSpc>
                <a:spcPct val="150000"/>
              </a:lnSpc>
              <a:spcBef>
                <a:spcPct val="0"/>
              </a:spcBef>
            </a:pPr>
            <a:r>
              <a:rPr lang="en-US" altLang="zh-CN" sz="1200" dirty="0">
                <a:solidFill>
                  <a:srgbClr val="3B3837"/>
                </a:solidFill>
                <a:cs typeface="+mn-ea"/>
                <a:sym typeface="+mn-lt"/>
              </a:rPr>
              <a:t>SHAP, based on Python, interprets the output of any machine learning </a:t>
            </a:r>
            <a:r>
              <a:rPr lang="en-US" altLang="zh-CN" sz="1200" dirty="0" err="1">
                <a:solidFill>
                  <a:srgbClr val="3B3837"/>
                </a:solidFill>
                <a:cs typeface="+mn-ea"/>
                <a:sym typeface="+mn-lt"/>
              </a:rPr>
              <a:t>modelReflects</a:t>
            </a:r>
            <a:r>
              <a:rPr lang="en-US" altLang="zh-CN" sz="1200" dirty="0">
                <a:solidFill>
                  <a:srgbClr val="3B3837"/>
                </a:solidFill>
                <a:cs typeface="+mn-ea"/>
                <a:sym typeface="+mn-lt"/>
              </a:rPr>
              <a:t> the influence and positivity of features in each sample</a:t>
            </a:r>
            <a:endParaRPr lang="en-GB" altLang="zh-CN" sz="120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12" name="Rectangle 36"/>
          <p:cNvSpPr/>
          <p:nvPr/>
        </p:nvSpPr>
        <p:spPr>
          <a:xfrm>
            <a:off x="396106" y="287908"/>
            <a:ext cx="274526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1800" kern="0" dirty="0">
                <a:solidFill>
                  <a:srgbClr val="3B3837"/>
                </a:solidFill>
                <a:cs typeface="+mn-ea"/>
                <a:sym typeface="+mn-lt"/>
              </a:rPr>
              <a:t>Predictive Modeling</a:t>
            </a:r>
            <a:endParaRPr lang="zh-CN" altLang="en-US" sz="18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100">
        <p:fade/>
      </p:transition>
    </mc:Choice>
    <mc:Fallback xmlns="">
      <p:transition spd="med" advTm="51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8" grpId="0"/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78530" cy="5000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1872270" y="1440036"/>
            <a:ext cx="5256584" cy="244827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7234A06-9D94-1B4F-865B-D1C9B74811C4}"/>
              </a:ext>
            </a:extLst>
          </p:cNvPr>
          <p:cNvGrpSpPr/>
          <p:nvPr/>
        </p:nvGrpSpPr>
        <p:grpSpPr>
          <a:xfrm>
            <a:off x="1872270" y="2033509"/>
            <a:ext cx="5256584" cy="971708"/>
            <a:chOff x="2550720" y="2033509"/>
            <a:chExt cx="5256584" cy="971708"/>
          </a:xfrm>
        </p:grpSpPr>
        <p:sp>
          <p:nvSpPr>
            <p:cNvPr id="3" name="椭圆 2"/>
            <p:cNvSpPr/>
            <p:nvPr/>
          </p:nvSpPr>
          <p:spPr>
            <a:xfrm>
              <a:off x="2550720" y="2033509"/>
              <a:ext cx="1019363" cy="971708"/>
            </a:xfrm>
            <a:prstGeom prst="ellipse">
              <a:avLst/>
            </a:prstGeom>
            <a:noFill/>
            <a:ln>
              <a:solidFill>
                <a:srgbClr val="3B38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rgbClr val="3B3837"/>
                  </a:solidFill>
                  <a:cs typeface="+mn-ea"/>
                  <a:sym typeface="+mn-lt"/>
                </a:rPr>
                <a:t>04</a:t>
              </a:r>
              <a:endParaRPr lang="zh-CN" altLang="en-US" sz="6000" dirty="0">
                <a:solidFill>
                  <a:srgbClr val="3B3837"/>
                </a:solidFill>
                <a:cs typeface="+mn-ea"/>
                <a:sym typeface="+mn-lt"/>
              </a:endParaRPr>
            </a:p>
          </p:txBody>
        </p:sp>
        <p:sp>
          <p:nvSpPr>
            <p:cNvPr id="6" name="Rectangle 36"/>
            <p:cNvSpPr/>
            <p:nvPr/>
          </p:nvSpPr>
          <p:spPr>
            <a:xfrm>
              <a:off x="3453939" y="2239116"/>
              <a:ext cx="4353365" cy="560493"/>
            </a:xfrm>
            <a:prstGeom prst="rect">
              <a:avLst/>
            </a:prstGeom>
            <a:noFill/>
          </p:spPr>
          <p:txBody>
            <a:bodyPr wrap="square" lIns="67391" tIns="33696" rIns="67391" bIns="33696">
              <a:spAutoFit/>
            </a:bodyPr>
            <a:lstStyle/>
            <a:p>
              <a:pPr algn="ctr">
                <a:defRPr/>
              </a:pPr>
              <a:r>
                <a:rPr lang="en-US" altLang="zh-CN" sz="3200" kern="0" dirty="0">
                  <a:solidFill>
                    <a:srgbClr val="3B3837"/>
                  </a:solidFill>
                  <a:cs typeface="+mn-ea"/>
                  <a:sym typeface="+mn-lt"/>
                </a:rPr>
                <a:t>Results</a:t>
              </a:r>
              <a:endParaRPr lang="zh-CN" altLang="en-US" sz="3200" kern="0" dirty="0">
                <a:solidFill>
                  <a:srgbClr val="3B3837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120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08">
        <p:fade/>
      </p:transition>
    </mc:Choice>
    <mc:Fallback xmlns="">
      <p:transition spd="med" advTm="5508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96106" y="3168228"/>
            <a:ext cx="4058374" cy="242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zh-CN" altLang="en-US" sz="7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8" name="Rectangle 36"/>
          <p:cNvSpPr/>
          <p:nvPr/>
        </p:nvSpPr>
        <p:spPr>
          <a:xfrm>
            <a:off x="396106" y="287908"/>
            <a:ext cx="590465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1800" kern="0" dirty="0">
                <a:solidFill>
                  <a:srgbClr val="3B3837"/>
                </a:solidFill>
                <a:cs typeface="+mn-ea"/>
                <a:sym typeface="+mn-lt"/>
              </a:rPr>
              <a:t>Four-class</a:t>
            </a:r>
            <a:r>
              <a:rPr lang="zh-CN" altLang="en-US" sz="1800" kern="0" dirty="0">
                <a:solidFill>
                  <a:srgbClr val="3B3837"/>
                </a:solidFill>
                <a:cs typeface="+mn-ea"/>
                <a:sym typeface="+mn-lt"/>
              </a:rPr>
              <a:t> </a:t>
            </a:r>
            <a:r>
              <a:rPr lang="en-US" altLang="zh-CN" sz="1800" kern="0" dirty="0">
                <a:solidFill>
                  <a:srgbClr val="3B3837"/>
                </a:solidFill>
                <a:cs typeface="+mn-ea"/>
                <a:sym typeface="+mn-lt"/>
              </a:rPr>
              <a:t>Relationship Prediction Performance</a:t>
            </a:r>
            <a:endParaRPr lang="zh-CN" altLang="en-US" sz="18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69375F8-2C18-4C4C-9D67-5111B55DAE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5986" y="791964"/>
            <a:ext cx="4500561" cy="203606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D39A0E5-75BC-4D76-8C68-757811D8C24C}"/>
              </a:ext>
            </a:extLst>
          </p:cNvPr>
          <p:cNvSpPr/>
          <p:nvPr/>
        </p:nvSpPr>
        <p:spPr>
          <a:xfrm>
            <a:off x="1137073" y="2849222"/>
            <a:ext cx="6634814" cy="19986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Four feature sets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    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age and gender, communication features, communication features + age/gender, communication features + demographic features + semantic location features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Four relationship categories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    social relationships living separately, family members living together, colleagues, Task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Data analysis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    There seems to be an interaction effect between age/gender and other features.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242">
        <p:fade/>
      </p:transition>
    </mc:Choice>
    <mc:Fallback xmlns="">
      <p:transition spd="med" advTm="42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746175" y="2756234"/>
            <a:ext cx="264549" cy="26458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367496" y="2756234"/>
            <a:ext cx="264549" cy="26458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988818" y="2756234"/>
            <a:ext cx="264549" cy="26458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130914" y="2888525"/>
            <a:ext cx="2116391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752236" y="2888525"/>
            <a:ext cx="2116391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938991" y="3193833"/>
            <a:ext cx="1878915" cy="943598"/>
            <a:chOff x="1250467" y="4345623"/>
            <a:chExt cx="2556841" cy="1283888"/>
          </a:xfrm>
        </p:grpSpPr>
        <p:sp>
          <p:nvSpPr>
            <p:cNvPr id="17" name="矩形 16"/>
            <p:cNvSpPr/>
            <p:nvPr/>
          </p:nvSpPr>
          <p:spPr>
            <a:xfrm>
              <a:off x="1840237" y="5299730"/>
              <a:ext cx="1128208" cy="32978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975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2009-2015</a:t>
              </a:r>
              <a:endParaRPr lang="zh-CN" altLang="en-US" sz="97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250467" y="4345623"/>
              <a:ext cx="2556841" cy="9803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441"/>
                </a:spcAft>
              </a:pPr>
              <a:r>
                <a:rPr lang="zh-CN" altLang="en-US" sz="1029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发展速度</a:t>
              </a:r>
              <a:endParaRPr lang="en-US" altLang="zh-CN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  <a:spcAft>
                  <a:spcPts val="441"/>
                </a:spcAft>
              </a:pPr>
              <a:r>
                <a:rPr lang="zh-CN" altLang="en-US" sz="735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我们坚持以客户为中心，快速响应客户需求持续为客户创造长期价值进而成就客户</a:t>
              </a:r>
              <a:endParaRPr lang="en-US" altLang="zh-CN" sz="7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560312" y="3193833"/>
            <a:ext cx="1878915" cy="943598"/>
            <a:chOff x="4817579" y="4345623"/>
            <a:chExt cx="2556841" cy="1283888"/>
          </a:xfrm>
        </p:grpSpPr>
        <p:sp>
          <p:nvSpPr>
            <p:cNvPr id="20" name="矩形 19"/>
            <p:cNvSpPr/>
            <p:nvPr/>
          </p:nvSpPr>
          <p:spPr>
            <a:xfrm>
              <a:off x="4817579" y="4345623"/>
              <a:ext cx="2556841" cy="9803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441"/>
                </a:spcAft>
              </a:pPr>
              <a:r>
                <a:rPr lang="zh-CN" altLang="en-US" sz="1029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有何成绩</a:t>
              </a:r>
              <a:endParaRPr lang="en-US" altLang="zh-CN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  <a:spcAft>
                  <a:spcPts val="441"/>
                </a:spcAft>
              </a:pPr>
              <a:r>
                <a:rPr lang="zh-CN" altLang="en-US" sz="735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我们坚持以客户为中心，快速响应客户需求持续为客户创造长期价值进而成就客户</a:t>
              </a:r>
              <a:endParaRPr lang="en-US" altLang="zh-CN" sz="7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609328" y="5299730"/>
              <a:ext cx="831542" cy="32978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975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2016</a:t>
              </a:r>
              <a:r>
                <a:rPr lang="zh-CN" altLang="en-US" sz="975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年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181633" y="3193833"/>
            <a:ext cx="1878915" cy="943598"/>
            <a:chOff x="8384692" y="4345623"/>
            <a:chExt cx="2556841" cy="1283888"/>
          </a:xfrm>
        </p:grpSpPr>
        <p:sp>
          <p:nvSpPr>
            <p:cNvPr id="23" name="矩形 22"/>
            <p:cNvSpPr/>
            <p:nvPr/>
          </p:nvSpPr>
          <p:spPr>
            <a:xfrm>
              <a:off x="8384692" y="4345623"/>
              <a:ext cx="2556841" cy="9803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441"/>
                </a:spcAft>
              </a:pPr>
              <a:r>
                <a:rPr lang="zh-CN" altLang="en-US" sz="1029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荣誉称号</a:t>
              </a:r>
              <a:endParaRPr lang="en-US" altLang="zh-CN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  <a:spcAft>
                  <a:spcPts val="441"/>
                </a:spcAft>
              </a:pPr>
              <a:r>
                <a:rPr lang="zh-CN" altLang="en-US" sz="735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我们坚持以客户为中心，快速响应客户需求持续为客户创造长期价值进而成就客户</a:t>
              </a:r>
              <a:endParaRPr lang="en-US" altLang="zh-CN" sz="7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9176441" y="5299730"/>
              <a:ext cx="840267" cy="32978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975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20XX</a:t>
              </a:r>
              <a:r>
                <a:rPr lang="zh-CN" altLang="en-US" sz="975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年</a:t>
              </a: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29" name="Rectangle 36"/>
          <p:cNvSpPr/>
          <p:nvPr/>
        </p:nvSpPr>
        <p:spPr>
          <a:xfrm>
            <a:off x="396106" y="287908"/>
            <a:ext cx="2736304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1800" kern="0" dirty="0">
                <a:solidFill>
                  <a:srgbClr val="3B3837"/>
                </a:solidFill>
                <a:cs typeface="+mn-ea"/>
                <a:sym typeface="+mn-lt"/>
              </a:rPr>
              <a:t>Feature Importance</a:t>
            </a:r>
            <a:endParaRPr lang="zh-CN" altLang="en-US" sz="18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264">
        <p:fade/>
      </p:transition>
    </mc:Choice>
    <mc:Fallback xmlns="">
      <p:transition spd="med" advTm="102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燕尾形 1"/>
          <p:cNvSpPr/>
          <p:nvPr/>
        </p:nvSpPr>
        <p:spPr>
          <a:xfrm rot="5400000">
            <a:off x="5334947" y="2784034"/>
            <a:ext cx="246152" cy="283458"/>
          </a:xfrm>
          <a:prstGeom prst="chevron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" name="燕尾形 2"/>
          <p:cNvSpPr/>
          <p:nvPr/>
        </p:nvSpPr>
        <p:spPr>
          <a:xfrm>
            <a:off x="4358836" y="1779435"/>
            <a:ext cx="247267" cy="282180"/>
          </a:xfrm>
          <a:prstGeom prst="chevron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" name="燕尾形 3"/>
          <p:cNvSpPr/>
          <p:nvPr/>
        </p:nvSpPr>
        <p:spPr>
          <a:xfrm rot="16200000">
            <a:off x="3420002" y="2836565"/>
            <a:ext cx="246152" cy="283458"/>
          </a:xfrm>
          <a:prstGeom prst="chevron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5" name="燕尾形 4"/>
          <p:cNvSpPr/>
          <p:nvPr/>
        </p:nvSpPr>
        <p:spPr>
          <a:xfrm rot="10800000">
            <a:off x="4395027" y="3789940"/>
            <a:ext cx="247267" cy="282180"/>
          </a:xfrm>
          <a:prstGeom prst="chevron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011593" y="1391437"/>
            <a:ext cx="1062966" cy="1058175"/>
            <a:chOff x="3059001" y="1005605"/>
            <a:chExt cx="1080120" cy="108012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" name="矩形 6"/>
            <p:cNvSpPr/>
            <p:nvPr/>
          </p:nvSpPr>
          <p:spPr>
            <a:xfrm>
              <a:off x="3059001" y="1005605"/>
              <a:ext cx="1080120" cy="10801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3059001" y="1253277"/>
              <a:ext cx="1044116" cy="59690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添加文本标题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926539" y="1391437"/>
            <a:ext cx="1062966" cy="1058175"/>
            <a:chOff x="5004849" y="1005605"/>
            <a:chExt cx="1080120" cy="108012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0" name="矩形 9"/>
            <p:cNvSpPr/>
            <p:nvPr/>
          </p:nvSpPr>
          <p:spPr>
            <a:xfrm>
              <a:off x="5004849" y="1005605"/>
              <a:ext cx="1080120" cy="10801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022851" y="1261954"/>
              <a:ext cx="1044116" cy="59690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添加文本标题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011593" y="3401942"/>
            <a:ext cx="1062966" cy="1058175"/>
            <a:chOff x="3059001" y="3057804"/>
            <a:chExt cx="1080120" cy="108012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3" name="矩形 12"/>
            <p:cNvSpPr/>
            <p:nvPr/>
          </p:nvSpPr>
          <p:spPr>
            <a:xfrm>
              <a:off x="3059001" y="3057804"/>
              <a:ext cx="1080120" cy="10801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3059001" y="3305476"/>
              <a:ext cx="1044116" cy="59690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添加文本标题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926539" y="3401942"/>
            <a:ext cx="1062966" cy="1058175"/>
            <a:chOff x="5004849" y="3057804"/>
            <a:chExt cx="1080120" cy="108012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6" name="矩形 15"/>
            <p:cNvSpPr/>
            <p:nvPr/>
          </p:nvSpPr>
          <p:spPr>
            <a:xfrm>
              <a:off x="5004849" y="3057804"/>
              <a:ext cx="1080120" cy="10801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5022851" y="3314153"/>
              <a:ext cx="1044116" cy="59690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添加文本标题</a:t>
              </a:r>
            </a:p>
          </p:txBody>
        </p:sp>
      </p:grpSp>
      <p:sp>
        <p:nvSpPr>
          <p:cNvPr id="18" name="文本框 7"/>
          <p:cNvSpPr txBox="1">
            <a:spLocks noChangeArrowheads="1"/>
          </p:cNvSpPr>
          <p:nvPr/>
        </p:nvSpPr>
        <p:spPr bwMode="auto">
          <a:xfrm>
            <a:off x="6005420" y="1526163"/>
            <a:ext cx="2692848" cy="80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/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添加文本信息</a:t>
            </a:r>
            <a:endParaRPr lang="en-US" altLang="zh-CN" sz="1400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295"/>
              </a:spcBef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此处添加说明文字添加说明文字添加说明文字此处添加说明文字</a:t>
            </a:r>
          </a:p>
        </p:txBody>
      </p:sp>
      <p:sp>
        <p:nvSpPr>
          <p:cNvPr id="19" name="文本框 7"/>
          <p:cNvSpPr txBox="1">
            <a:spLocks noChangeArrowheads="1"/>
          </p:cNvSpPr>
          <p:nvPr/>
        </p:nvSpPr>
        <p:spPr bwMode="auto">
          <a:xfrm>
            <a:off x="248698" y="1547770"/>
            <a:ext cx="2692848" cy="784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/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algn="r" eaLnBrk="1" hangingPunct="1"/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添加文本信息</a:t>
            </a:r>
            <a:endParaRPr lang="en-US" altLang="zh-CN" sz="1400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r">
              <a:lnSpc>
                <a:spcPct val="150000"/>
              </a:lnSpc>
              <a:spcBef>
                <a:spcPts val="295"/>
              </a:spcBef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此处添加说明文字添加说明文字添加说明文字此处添加说明文字</a:t>
            </a:r>
          </a:p>
        </p:txBody>
      </p:sp>
      <p:sp>
        <p:nvSpPr>
          <p:cNvPr id="20" name="文本框 7"/>
          <p:cNvSpPr txBox="1">
            <a:spLocks noChangeArrowheads="1"/>
          </p:cNvSpPr>
          <p:nvPr/>
        </p:nvSpPr>
        <p:spPr bwMode="auto">
          <a:xfrm>
            <a:off x="6005420" y="3536668"/>
            <a:ext cx="2692848" cy="80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/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添加文本信息</a:t>
            </a:r>
            <a:endParaRPr lang="en-US" altLang="zh-CN" sz="1400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295"/>
              </a:spcBef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此处添加说明文字添加说明文字添加说明文字此处添加说明文字</a:t>
            </a:r>
          </a:p>
        </p:txBody>
      </p:sp>
      <p:sp>
        <p:nvSpPr>
          <p:cNvPr id="21" name="文本框 7"/>
          <p:cNvSpPr txBox="1">
            <a:spLocks noChangeArrowheads="1"/>
          </p:cNvSpPr>
          <p:nvPr/>
        </p:nvSpPr>
        <p:spPr bwMode="auto">
          <a:xfrm>
            <a:off x="248698" y="3547472"/>
            <a:ext cx="2692848" cy="784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/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algn="r" eaLnBrk="1" hangingPunct="1"/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添加文本信息</a:t>
            </a:r>
            <a:endParaRPr lang="en-US" altLang="zh-CN" sz="1400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r">
              <a:lnSpc>
                <a:spcPct val="150000"/>
              </a:lnSpc>
              <a:spcBef>
                <a:spcPts val="295"/>
              </a:spcBef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此处添加说明文字添加说明文字添加说明文字此处添加说明文字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23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8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644">
        <p:fade/>
      </p:transition>
    </mc:Choice>
    <mc:Fallback xmlns="">
      <p:transition spd="med" advTm="46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18" grpId="0"/>
      <p:bldP spid="19" grpId="0"/>
      <p:bldP spid="20" grpId="0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37"/>
          <p:cNvCxnSpPr/>
          <p:nvPr/>
        </p:nvCxnSpPr>
        <p:spPr>
          <a:xfrm flipH="1">
            <a:off x="3479177" y="2027697"/>
            <a:ext cx="1905633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55"/>
          <p:cNvCxnSpPr/>
          <p:nvPr/>
        </p:nvCxnSpPr>
        <p:spPr>
          <a:xfrm flipH="1">
            <a:off x="3479177" y="3551883"/>
            <a:ext cx="1905633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56"/>
          <p:cNvCxnSpPr/>
          <p:nvPr/>
        </p:nvCxnSpPr>
        <p:spPr>
          <a:xfrm flipH="1">
            <a:off x="3648540" y="2789790"/>
            <a:ext cx="1736270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87"/>
          <p:cNvGrpSpPr/>
          <p:nvPr/>
        </p:nvGrpSpPr>
        <p:grpSpPr>
          <a:xfrm rot="5400000">
            <a:off x="492407" y="1214297"/>
            <a:ext cx="3148938" cy="3149080"/>
            <a:chOff x="2965298" y="2181091"/>
            <a:chExt cx="3213404" cy="321340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6" name="Block Arc 61"/>
            <p:cNvSpPr/>
            <p:nvPr/>
          </p:nvSpPr>
          <p:spPr>
            <a:xfrm>
              <a:off x="2965298" y="2181091"/>
              <a:ext cx="3213404" cy="3213402"/>
            </a:xfrm>
            <a:prstGeom prst="blockArc">
              <a:avLst>
                <a:gd name="adj1" fmla="val 10800000"/>
                <a:gd name="adj2" fmla="val 16200004"/>
                <a:gd name="adj3" fmla="val 2113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Block Arc 65"/>
            <p:cNvSpPr/>
            <p:nvPr/>
          </p:nvSpPr>
          <p:spPr>
            <a:xfrm>
              <a:off x="2965298" y="2181091"/>
              <a:ext cx="3213404" cy="3213402"/>
            </a:xfrm>
            <a:prstGeom prst="blockArc">
              <a:avLst>
                <a:gd name="adj1" fmla="val 16200000"/>
                <a:gd name="adj2" fmla="val 21589317"/>
                <a:gd name="adj3" fmla="val 2281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Group 140"/>
          <p:cNvGrpSpPr/>
          <p:nvPr/>
        </p:nvGrpSpPr>
        <p:grpSpPr>
          <a:xfrm>
            <a:off x="1228903" y="1842012"/>
            <a:ext cx="1893730" cy="1893646"/>
            <a:chOff x="964883" y="1937330"/>
            <a:chExt cx="1932410" cy="1932414"/>
          </a:xfrm>
        </p:grpSpPr>
        <p:sp>
          <p:nvSpPr>
            <p:cNvPr id="9" name="Chord 88"/>
            <p:cNvSpPr/>
            <p:nvPr/>
          </p:nvSpPr>
          <p:spPr>
            <a:xfrm rot="5400000">
              <a:off x="964881" y="1937332"/>
              <a:ext cx="1932414" cy="1932410"/>
            </a:xfrm>
            <a:prstGeom prst="chord">
              <a:avLst>
                <a:gd name="adj1" fmla="val 507123"/>
                <a:gd name="adj2" fmla="val 21551980"/>
              </a:avLst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66298" tIns="166298" rIns="166298" bIns="166298" numCol="1" spcCol="1270" anchor="b" anchorCtr="0">
              <a:noAutofit/>
            </a:bodyPr>
            <a:lstStyle/>
            <a:p>
              <a:pPr algn="ctr" defTabSz="1263142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292" dirty="0">
                <a:cs typeface="+mn-ea"/>
                <a:sym typeface="+mn-lt"/>
              </a:endParaRPr>
            </a:p>
          </p:txBody>
        </p:sp>
        <p:sp>
          <p:nvSpPr>
            <p:cNvPr id="10" name="Rectangle 32"/>
            <p:cNvSpPr/>
            <p:nvPr/>
          </p:nvSpPr>
          <p:spPr>
            <a:xfrm>
              <a:off x="1556627" y="2198272"/>
              <a:ext cx="188537" cy="7753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4337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" name="Text Placeholder 3"/>
            <p:cNvSpPr txBox="1">
              <a:spLocks/>
            </p:cNvSpPr>
            <p:nvPr/>
          </p:nvSpPr>
          <p:spPr>
            <a:xfrm>
              <a:off x="1319687" y="2997361"/>
              <a:ext cx="1222802" cy="41556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896022">
                <a:spcBef>
                  <a:spcPts val="196"/>
                </a:spcBef>
                <a:defRPr/>
              </a:pPr>
              <a:r>
                <a:rPr lang="zh-CN" altLang="en-US" sz="882" dirty="0">
                  <a:solidFill>
                    <a:schemeClr val="bg1"/>
                  </a:solidFill>
                  <a:cs typeface="+mn-ea"/>
                  <a:sym typeface="+mn-lt"/>
                </a:rPr>
                <a:t>此处添加详细文本描述，建议与标题相关并符合整体语言风格</a:t>
              </a:r>
            </a:p>
          </p:txBody>
        </p:sp>
      </p:grpSp>
      <p:grpSp>
        <p:nvGrpSpPr>
          <p:cNvPr id="12" name="Group 58"/>
          <p:cNvGrpSpPr/>
          <p:nvPr/>
        </p:nvGrpSpPr>
        <p:grpSpPr>
          <a:xfrm>
            <a:off x="5632241" y="939521"/>
            <a:ext cx="2048165" cy="521774"/>
            <a:chOff x="424603" y="672020"/>
            <a:chExt cx="2089999" cy="532455"/>
          </a:xfrm>
        </p:grpSpPr>
        <p:sp>
          <p:nvSpPr>
            <p:cNvPr id="13" name="TextBox 12"/>
            <p:cNvSpPr txBox="1"/>
            <p:nvPr/>
          </p:nvSpPr>
          <p:spPr>
            <a:xfrm>
              <a:off x="972096" y="672020"/>
              <a:ext cx="1542506" cy="23084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147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en-US" altLang="zh-CN" sz="147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72095" y="927432"/>
              <a:ext cx="1542507" cy="2770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896022">
                <a:spcBef>
                  <a:spcPct val="20000"/>
                </a:spcBef>
                <a:defRPr/>
              </a:pPr>
              <a:r>
                <a:rPr lang="zh-CN" altLang="en-US" sz="882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单击此处添加副标题或详细文本描述</a:t>
              </a:r>
              <a:endParaRPr lang="en-US" sz="882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5" name="Oval 62"/>
            <p:cNvSpPr>
              <a:spLocks noChangeAspect="1"/>
            </p:cNvSpPr>
            <p:nvPr/>
          </p:nvSpPr>
          <p:spPr>
            <a:xfrm>
              <a:off x="424603" y="729170"/>
              <a:ext cx="469021" cy="455593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76" dirty="0">
                <a:cs typeface="+mn-ea"/>
                <a:sym typeface="+mn-lt"/>
              </a:endParaRPr>
            </a:p>
          </p:txBody>
        </p:sp>
      </p:grpSp>
      <p:grpSp>
        <p:nvGrpSpPr>
          <p:cNvPr id="16" name="Group 63"/>
          <p:cNvGrpSpPr/>
          <p:nvPr/>
        </p:nvGrpSpPr>
        <p:grpSpPr>
          <a:xfrm>
            <a:off x="5632241" y="1698457"/>
            <a:ext cx="2048165" cy="521774"/>
            <a:chOff x="424603" y="672020"/>
            <a:chExt cx="2089999" cy="532455"/>
          </a:xfrm>
        </p:grpSpPr>
        <p:sp>
          <p:nvSpPr>
            <p:cNvPr id="17" name="TextBox 16"/>
            <p:cNvSpPr txBox="1"/>
            <p:nvPr/>
          </p:nvSpPr>
          <p:spPr>
            <a:xfrm>
              <a:off x="972096" y="672020"/>
              <a:ext cx="1542506" cy="23084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147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en-US" altLang="zh-CN" sz="147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72095" y="927432"/>
              <a:ext cx="1542507" cy="2770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896022">
                <a:spcBef>
                  <a:spcPct val="20000"/>
                </a:spcBef>
                <a:defRPr/>
              </a:pPr>
              <a:r>
                <a:rPr lang="zh-CN" altLang="en-US" sz="882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单击此处添加副标题或详细文本描述</a:t>
              </a:r>
              <a:endParaRPr lang="en-US" sz="882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Oval 67"/>
            <p:cNvSpPr>
              <a:spLocks noChangeAspect="1"/>
            </p:cNvSpPr>
            <p:nvPr/>
          </p:nvSpPr>
          <p:spPr>
            <a:xfrm>
              <a:off x="424603" y="729170"/>
              <a:ext cx="469021" cy="455593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76" dirty="0">
                <a:cs typeface="+mn-ea"/>
                <a:sym typeface="+mn-lt"/>
              </a:endParaRPr>
            </a:p>
          </p:txBody>
        </p:sp>
      </p:grpSp>
      <p:grpSp>
        <p:nvGrpSpPr>
          <p:cNvPr id="20" name="Group 68"/>
          <p:cNvGrpSpPr/>
          <p:nvPr/>
        </p:nvGrpSpPr>
        <p:grpSpPr>
          <a:xfrm>
            <a:off x="5632241" y="2457394"/>
            <a:ext cx="2048165" cy="521774"/>
            <a:chOff x="424603" y="672020"/>
            <a:chExt cx="2089999" cy="532455"/>
          </a:xfrm>
        </p:grpSpPr>
        <p:sp>
          <p:nvSpPr>
            <p:cNvPr id="21" name="TextBox 20"/>
            <p:cNvSpPr txBox="1"/>
            <p:nvPr/>
          </p:nvSpPr>
          <p:spPr>
            <a:xfrm>
              <a:off x="972096" y="672020"/>
              <a:ext cx="1542506" cy="23084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147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en-US" altLang="zh-CN" sz="147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72095" y="927432"/>
              <a:ext cx="1542507" cy="2770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896022">
                <a:spcBef>
                  <a:spcPct val="20000"/>
                </a:spcBef>
                <a:defRPr/>
              </a:pPr>
              <a:r>
                <a:rPr lang="zh-CN" altLang="en-US" sz="882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单击此处添加副标题或详细文本描述</a:t>
              </a:r>
              <a:endParaRPr lang="en-US" sz="882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Oval 72"/>
            <p:cNvSpPr>
              <a:spLocks noChangeAspect="1"/>
            </p:cNvSpPr>
            <p:nvPr/>
          </p:nvSpPr>
          <p:spPr>
            <a:xfrm>
              <a:off x="424603" y="729170"/>
              <a:ext cx="469021" cy="455593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76" dirty="0">
                <a:cs typeface="+mn-ea"/>
                <a:sym typeface="+mn-lt"/>
              </a:endParaRPr>
            </a:p>
          </p:txBody>
        </p:sp>
      </p:grpSp>
      <p:grpSp>
        <p:nvGrpSpPr>
          <p:cNvPr id="24" name="Group 74"/>
          <p:cNvGrpSpPr/>
          <p:nvPr/>
        </p:nvGrpSpPr>
        <p:grpSpPr>
          <a:xfrm>
            <a:off x="5632241" y="3216331"/>
            <a:ext cx="2048165" cy="521774"/>
            <a:chOff x="424603" y="672020"/>
            <a:chExt cx="2089999" cy="532455"/>
          </a:xfrm>
        </p:grpSpPr>
        <p:sp>
          <p:nvSpPr>
            <p:cNvPr id="25" name="TextBox 24"/>
            <p:cNvSpPr txBox="1"/>
            <p:nvPr/>
          </p:nvSpPr>
          <p:spPr>
            <a:xfrm>
              <a:off x="972096" y="672020"/>
              <a:ext cx="1542506" cy="23084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147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en-US" altLang="zh-CN" sz="147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72095" y="927432"/>
              <a:ext cx="1542507" cy="2770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896022">
                <a:spcBef>
                  <a:spcPct val="20000"/>
                </a:spcBef>
                <a:defRPr/>
              </a:pPr>
              <a:r>
                <a:rPr lang="zh-CN" altLang="en-US" sz="882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单击此处添加副标题或详细文本描述</a:t>
              </a:r>
              <a:endParaRPr lang="en-US" sz="882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Oval 77"/>
            <p:cNvSpPr>
              <a:spLocks noChangeAspect="1"/>
            </p:cNvSpPr>
            <p:nvPr/>
          </p:nvSpPr>
          <p:spPr>
            <a:xfrm>
              <a:off x="424603" y="729170"/>
              <a:ext cx="469021" cy="455593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76" dirty="0">
                <a:cs typeface="+mn-ea"/>
                <a:sym typeface="+mn-lt"/>
              </a:endParaRPr>
            </a:p>
          </p:txBody>
        </p:sp>
      </p:grpSp>
      <p:grpSp>
        <p:nvGrpSpPr>
          <p:cNvPr id="28" name="Group 91"/>
          <p:cNvGrpSpPr/>
          <p:nvPr/>
        </p:nvGrpSpPr>
        <p:grpSpPr>
          <a:xfrm>
            <a:off x="5632241" y="3975269"/>
            <a:ext cx="2048165" cy="521774"/>
            <a:chOff x="424603" y="672020"/>
            <a:chExt cx="2089999" cy="532455"/>
          </a:xfrm>
        </p:grpSpPr>
        <p:sp>
          <p:nvSpPr>
            <p:cNvPr id="29" name="TextBox 28"/>
            <p:cNvSpPr txBox="1"/>
            <p:nvPr/>
          </p:nvSpPr>
          <p:spPr>
            <a:xfrm>
              <a:off x="972096" y="672020"/>
              <a:ext cx="1542506" cy="23084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147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en-US" altLang="zh-CN" sz="147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72095" y="927432"/>
              <a:ext cx="1542507" cy="2770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896022">
                <a:spcBef>
                  <a:spcPct val="20000"/>
                </a:spcBef>
                <a:defRPr/>
              </a:pPr>
              <a:r>
                <a:rPr lang="zh-CN" altLang="en-US" sz="882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单击此处添加副标题或详细文本描述</a:t>
              </a:r>
              <a:endParaRPr lang="en-US" sz="882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Oval 96"/>
            <p:cNvSpPr>
              <a:spLocks noChangeAspect="1"/>
            </p:cNvSpPr>
            <p:nvPr/>
          </p:nvSpPr>
          <p:spPr>
            <a:xfrm>
              <a:off x="424603" y="729170"/>
              <a:ext cx="469021" cy="455593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76" dirty="0">
                <a:cs typeface="+mn-ea"/>
                <a:sym typeface="+mn-lt"/>
              </a:endParaRPr>
            </a:p>
          </p:txBody>
        </p:sp>
      </p:grpSp>
      <p:cxnSp>
        <p:nvCxnSpPr>
          <p:cNvPr id="32" name="Straight Connector 137"/>
          <p:cNvCxnSpPr/>
          <p:nvPr/>
        </p:nvCxnSpPr>
        <p:spPr>
          <a:xfrm flipH="1">
            <a:off x="2738452" y="1214367"/>
            <a:ext cx="2646358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9"/>
          <p:cNvCxnSpPr/>
          <p:nvPr/>
        </p:nvCxnSpPr>
        <p:spPr>
          <a:xfrm flipH="1">
            <a:off x="2738452" y="4288634"/>
            <a:ext cx="2646358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82"/>
          <p:cNvSpPr>
            <a:spLocks noChangeAspect="1"/>
          </p:cNvSpPr>
          <p:nvPr/>
        </p:nvSpPr>
        <p:spPr>
          <a:xfrm>
            <a:off x="3371487" y="2555910"/>
            <a:ext cx="465874" cy="46585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693" anchor="ctr" anchorCtr="0">
            <a:noAutofit/>
          </a:bodyPr>
          <a:lstStyle/>
          <a:p>
            <a:pPr algn="ctr" defTabSz="87113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SY" sz="1397" dirty="0">
                <a:cs typeface="+mn-ea"/>
                <a:sym typeface="+mn-lt"/>
              </a:rPr>
              <a:t>03</a:t>
            </a:r>
            <a:endParaRPr lang="en-US" sz="1397" dirty="0">
              <a:cs typeface="+mn-ea"/>
              <a:sym typeface="+mn-lt"/>
            </a:endParaRPr>
          </a:p>
        </p:txBody>
      </p:sp>
      <p:sp>
        <p:nvSpPr>
          <p:cNvPr id="35" name="Oval 83"/>
          <p:cNvSpPr>
            <a:spLocks noChangeAspect="1"/>
          </p:cNvSpPr>
          <p:nvPr/>
        </p:nvSpPr>
        <p:spPr>
          <a:xfrm>
            <a:off x="3091655" y="3329415"/>
            <a:ext cx="465874" cy="46585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693" anchor="ctr" anchorCtr="0">
            <a:noAutofit/>
          </a:bodyPr>
          <a:lstStyle/>
          <a:p>
            <a:pPr algn="ctr" defTabSz="87113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SY" sz="1397" dirty="0">
                <a:cs typeface="+mn-ea"/>
                <a:sym typeface="+mn-lt"/>
              </a:rPr>
              <a:t>04</a:t>
            </a:r>
            <a:endParaRPr lang="en-US" sz="1397" dirty="0">
              <a:cs typeface="+mn-ea"/>
              <a:sym typeface="+mn-lt"/>
            </a:endParaRPr>
          </a:p>
        </p:txBody>
      </p:sp>
      <p:sp>
        <p:nvSpPr>
          <p:cNvPr id="36" name="Oval 84"/>
          <p:cNvSpPr>
            <a:spLocks noChangeAspect="1"/>
          </p:cNvSpPr>
          <p:nvPr/>
        </p:nvSpPr>
        <p:spPr>
          <a:xfrm>
            <a:off x="2224502" y="4043264"/>
            <a:ext cx="465874" cy="46585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693" anchor="ctr" anchorCtr="0">
            <a:noAutofit/>
          </a:bodyPr>
          <a:lstStyle/>
          <a:p>
            <a:pPr algn="ctr" defTabSz="87113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SY" sz="1397" dirty="0">
                <a:cs typeface="+mn-ea"/>
                <a:sym typeface="+mn-lt"/>
              </a:rPr>
              <a:t>05</a:t>
            </a:r>
            <a:endParaRPr lang="en-US" sz="1397" dirty="0">
              <a:cs typeface="+mn-ea"/>
              <a:sym typeface="+mn-lt"/>
            </a:endParaRPr>
          </a:p>
        </p:txBody>
      </p:sp>
      <p:sp>
        <p:nvSpPr>
          <p:cNvPr id="37" name="Oval 85"/>
          <p:cNvSpPr>
            <a:spLocks noChangeAspect="1"/>
          </p:cNvSpPr>
          <p:nvPr/>
        </p:nvSpPr>
        <p:spPr>
          <a:xfrm>
            <a:off x="2224502" y="1025531"/>
            <a:ext cx="465874" cy="46585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693" anchor="ctr" anchorCtr="0">
            <a:noAutofit/>
          </a:bodyPr>
          <a:lstStyle/>
          <a:p>
            <a:pPr algn="ctr" defTabSz="87113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SY" sz="1176" dirty="0">
                <a:cs typeface="+mn-ea"/>
                <a:sym typeface="+mn-lt"/>
              </a:rPr>
              <a:t>01</a:t>
            </a:r>
            <a:endParaRPr lang="en-US" sz="1176" dirty="0">
              <a:cs typeface="+mn-ea"/>
              <a:sym typeface="+mn-lt"/>
            </a:endParaRPr>
          </a:p>
        </p:txBody>
      </p:sp>
      <p:sp>
        <p:nvSpPr>
          <p:cNvPr id="38" name="Oval 86"/>
          <p:cNvSpPr>
            <a:spLocks noChangeAspect="1"/>
          </p:cNvSpPr>
          <p:nvPr/>
        </p:nvSpPr>
        <p:spPr>
          <a:xfrm>
            <a:off x="3089217" y="1773668"/>
            <a:ext cx="465874" cy="46585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693" anchor="ctr" anchorCtr="0">
            <a:noAutofit/>
          </a:bodyPr>
          <a:lstStyle/>
          <a:p>
            <a:pPr algn="ctr" defTabSz="87113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ar-SY" sz="1397" dirty="0">
                <a:cs typeface="+mn-ea"/>
                <a:sym typeface="+mn-lt"/>
              </a:rPr>
              <a:t>02</a:t>
            </a:r>
            <a:endParaRPr lang="en-US" sz="1397" dirty="0">
              <a:cs typeface="+mn-ea"/>
              <a:sym typeface="+mn-lt"/>
            </a:endParaRPr>
          </a:p>
        </p:txBody>
      </p:sp>
      <p:sp>
        <p:nvSpPr>
          <p:cNvPr id="39" name="Freeform 47"/>
          <p:cNvSpPr>
            <a:spLocks noEditPoints="1"/>
          </p:cNvSpPr>
          <p:nvPr/>
        </p:nvSpPr>
        <p:spPr bwMode="auto">
          <a:xfrm>
            <a:off x="1752065" y="2091408"/>
            <a:ext cx="879420" cy="788123"/>
          </a:xfrm>
          <a:custGeom>
            <a:avLst/>
            <a:gdLst>
              <a:gd name="T0" fmla="*/ 63 w 940"/>
              <a:gd name="T1" fmla="*/ 612 h 841"/>
              <a:gd name="T2" fmla="*/ 398 w 940"/>
              <a:gd name="T3" fmla="*/ 281 h 841"/>
              <a:gd name="T4" fmla="*/ 60 w 940"/>
              <a:gd name="T5" fmla="*/ 796 h 841"/>
              <a:gd name="T6" fmla="*/ 60 w 940"/>
              <a:gd name="T7" fmla="*/ 742 h 841"/>
              <a:gd name="T8" fmla="*/ 61 w 940"/>
              <a:gd name="T9" fmla="*/ 712 h 841"/>
              <a:gd name="T10" fmla="*/ 180 w 940"/>
              <a:gd name="T11" fmla="*/ 685 h 841"/>
              <a:gd name="T12" fmla="*/ 61 w 940"/>
              <a:gd name="T13" fmla="*/ 712 h 841"/>
              <a:gd name="T14" fmla="*/ 424 w 940"/>
              <a:gd name="T15" fmla="*/ 154 h 841"/>
              <a:gd name="T16" fmla="*/ 313 w 940"/>
              <a:gd name="T17" fmla="*/ 128 h 841"/>
              <a:gd name="T18" fmla="*/ 407 w 940"/>
              <a:gd name="T19" fmla="*/ 253 h 841"/>
              <a:gd name="T20" fmla="*/ 88 w 940"/>
              <a:gd name="T21" fmla="*/ 447 h 841"/>
              <a:gd name="T22" fmla="*/ 59 w 940"/>
              <a:gd name="T23" fmla="*/ 418 h 841"/>
              <a:gd name="T24" fmla="*/ 29 w 940"/>
              <a:gd name="T25" fmla="*/ 447 h 841"/>
              <a:gd name="T26" fmla="*/ 0 w 940"/>
              <a:gd name="T27" fmla="*/ 418 h 841"/>
              <a:gd name="T28" fmla="*/ 1 w 940"/>
              <a:gd name="T29" fmla="*/ 566 h 841"/>
              <a:gd name="T30" fmla="*/ 118 w 940"/>
              <a:gd name="T31" fmla="*/ 447 h 841"/>
              <a:gd name="T32" fmla="*/ 911 w 940"/>
              <a:gd name="T33" fmla="*/ 417 h 841"/>
              <a:gd name="T34" fmla="*/ 885 w 940"/>
              <a:gd name="T35" fmla="*/ 447 h 841"/>
              <a:gd name="T36" fmla="*/ 853 w 940"/>
              <a:gd name="T37" fmla="*/ 417 h 841"/>
              <a:gd name="T38" fmla="*/ 825 w 940"/>
              <a:gd name="T39" fmla="*/ 446 h 841"/>
              <a:gd name="T40" fmla="*/ 839 w 940"/>
              <a:gd name="T41" fmla="*/ 565 h 841"/>
              <a:gd name="T42" fmla="*/ 940 w 940"/>
              <a:gd name="T43" fmla="*/ 594 h 841"/>
              <a:gd name="T44" fmla="*/ 911 w 940"/>
              <a:gd name="T45" fmla="*/ 417 h 841"/>
              <a:gd name="T46" fmla="*/ 444 w 940"/>
              <a:gd name="T47" fmla="*/ 7 h 841"/>
              <a:gd name="T48" fmla="*/ 647 w 940"/>
              <a:gd name="T49" fmla="*/ 529 h 841"/>
              <a:gd name="T50" fmla="*/ 798 w 940"/>
              <a:gd name="T51" fmla="*/ 564 h 841"/>
              <a:gd name="T52" fmla="*/ 558 w 940"/>
              <a:gd name="T53" fmla="*/ 477 h 841"/>
              <a:gd name="T54" fmla="*/ 529 w 940"/>
              <a:gd name="T55" fmla="*/ 417 h 841"/>
              <a:gd name="T56" fmla="*/ 498 w 940"/>
              <a:gd name="T57" fmla="*/ 446 h 841"/>
              <a:gd name="T58" fmla="*/ 470 w 940"/>
              <a:gd name="T59" fmla="*/ 417 h 841"/>
              <a:gd name="T60" fmla="*/ 440 w 940"/>
              <a:gd name="T61" fmla="*/ 476 h 841"/>
              <a:gd name="T62" fmla="*/ 411 w 940"/>
              <a:gd name="T63" fmla="*/ 417 h 841"/>
              <a:gd name="T64" fmla="*/ 381 w 940"/>
              <a:gd name="T65" fmla="*/ 447 h 841"/>
              <a:gd name="T66" fmla="*/ 357 w 940"/>
              <a:gd name="T67" fmla="*/ 417 h 841"/>
              <a:gd name="T68" fmla="*/ 646 w 940"/>
              <a:gd name="T69" fmla="*/ 622 h 841"/>
              <a:gd name="T70" fmla="*/ 558 w 940"/>
              <a:gd name="T71" fmla="*/ 477 h 841"/>
              <a:gd name="T72" fmla="*/ 808 w 940"/>
              <a:gd name="T73" fmla="*/ 593 h 841"/>
              <a:gd name="T74" fmla="*/ 928 w 940"/>
              <a:gd name="T75" fmla="*/ 792 h 8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940" h="841">
                <a:moveTo>
                  <a:pt x="267" y="222"/>
                </a:moveTo>
                <a:cubicBezTo>
                  <a:pt x="63" y="612"/>
                  <a:pt x="63" y="612"/>
                  <a:pt x="63" y="612"/>
                </a:cubicBezTo>
                <a:cubicBezTo>
                  <a:pt x="195" y="662"/>
                  <a:pt x="195" y="662"/>
                  <a:pt x="195" y="662"/>
                </a:cubicBezTo>
                <a:cubicBezTo>
                  <a:pt x="398" y="281"/>
                  <a:pt x="398" y="281"/>
                  <a:pt x="398" y="281"/>
                </a:cubicBezTo>
                <a:lnTo>
                  <a:pt x="267" y="222"/>
                </a:lnTo>
                <a:close/>
                <a:moveTo>
                  <a:pt x="60" y="796"/>
                </a:moveTo>
                <a:cubicBezTo>
                  <a:pt x="104" y="763"/>
                  <a:pt x="104" y="763"/>
                  <a:pt x="104" y="763"/>
                </a:cubicBezTo>
                <a:cubicBezTo>
                  <a:pt x="60" y="742"/>
                  <a:pt x="60" y="742"/>
                  <a:pt x="60" y="742"/>
                </a:cubicBezTo>
                <a:lnTo>
                  <a:pt x="60" y="796"/>
                </a:lnTo>
                <a:close/>
                <a:moveTo>
                  <a:pt x="61" y="712"/>
                </a:moveTo>
                <a:cubicBezTo>
                  <a:pt x="127" y="741"/>
                  <a:pt x="127" y="741"/>
                  <a:pt x="127" y="741"/>
                </a:cubicBezTo>
                <a:cubicBezTo>
                  <a:pt x="180" y="685"/>
                  <a:pt x="180" y="685"/>
                  <a:pt x="180" y="685"/>
                </a:cubicBezTo>
                <a:cubicBezTo>
                  <a:pt x="59" y="639"/>
                  <a:pt x="59" y="639"/>
                  <a:pt x="59" y="639"/>
                </a:cubicBezTo>
                <a:lnTo>
                  <a:pt x="61" y="712"/>
                </a:lnTo>
                <a:close/>
                <a:moveTo>
                  <a:pt x="438" y="190"/>
                </a:moveTo>
                <a:cubicBezTo>
                  <a:pt x="438" y="190"/>
                  <a:pt x="452" y="168"/>
                  <a:pt x="424" y="154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27" y="99"/>
                  <a:pt x="313" y="128"/>
                </a:cubicBezTo>
                <a:cubicBezTo>
                  <a:pt x="285" y="188"/>
                  <a:pt x="285" y="188"/>
                  <a:pt x="285" y="188"/>
                </a:cubicBezTo>
                <a:cubicBezTo>
                  <a:pt x="407" y="253"/>
                  <a:pt x="407" y="253"/>
                  <a:pt x="407" y="253"/>
                </a:cubicBezTo>
                <a:lnTo>
                  <a:pt x="438" y="190"/>
                </a:lnTo>
                <a:close/>
                <a:moveTo>
                  <a:pt x="88" y="447"/>
                </a:moveTo>
                <a:cubicBezTo>
                  <a:pt x="88" y="418"/>
                  <a:pt x="88" y="418"/>
                  <a:pt x="88" y="418"/>
                </a:cubicBezTo>
                <a:cubicBezTo>
                  <a:pt x="59" y="418"/>
                  <a:pt x="59" y="418"/>
                  <a:pt x="59" y="418"/>
                </a:cubicBezTo>
                <a:cubicBezTo>
                  <a:pt x="59" y="447"/>
                  <a:pt x="59" y="447"/>
                  <a:pt x="59" y="447"/>
                </a:cubicBezTo>
                <a:cubicBezTo>
                  <a:pt x="29" y="447"/>
                  <a:pt x="29" y="447"/>
                  <a:pt x="29" y="447"/>
                </a:cubicBezTo>
                <a:cubicBezTo>
                  <a:pt x="31" y="418"/>
                  <a:pt x="31" y="418"/>
                  <a:pt x="31" y="418"/>
                </a:cubicBezTo>
                <a:cubicBezTo>
                  <a:pt x="0" y="418"/>
                  <a:pt x="0" y="418"/>
                  <a:pt x="0" y="418"/>
                </a:cubicBezTo>
                <a:cubicBezTo>
                  <a:pt x="0" y="446"/>
                  <a:pt x="0" y="446"/>
                  <a:pt x="0" y="446"/>
                </a:cubicBezTo>
                <a:cubicBezTo>
                  <a:pt x="1" y="566"/>
                  <a:pt x="1" y="566"/>
                  <a:pt x="1" y="566"/>
                </a:cubicBezTo>
                <a:cubicBezTo>
                  <a:pt x="1" y="593"/>
                  <a:pt x="14" y="607"/>
                  <a:pt x="28" y="615"/>
                </a:cubicBezTo>
                <a:cubicBezTo>
                  <a:pt x="118" y="447"/>
                  <a:pt x="118" y="447"/>
                  <a:pt x="118" y="447"/>
                </a:cubicBezTo>
                <a:lnTo>
                  <a:pt x="88" y="447"/>
                </a:lnTo>
                <a:close/>
                <a:moveTo>
                  <a:pt x="911" y="417"/>
                </a:moveTo>
                <a:cubicBezTo>
                  <a:pt x="883" y="417"/>
                  <a:pt x="883" y="417"/>
                  <a:pt x="883" y="417"/>
                </a:cubicBezTo>
                <a:cubicBezTo>
                  <a:pt x="885" y="447"/>
                  <a:pt x="885" y="447"/>
                  <a:pt x="885" y="447"/>
                </a:cubicBezTo>
                <a:cubicBezTo>
                  <a:pt x="853" y="446"/>
                  <a:pt x="853" y="446"/>
                  <a:pt x="853" y="446"/>
                </a:cubicBezTo>
                <a:cubicBezTo>
                  <a:pt x="853" y="417"/>
                  <a:pt x="853" y="417"/>
                  <a:pt x="853" y="417"/>
                </a:cubicBezTo>
                <a:cubicBezTo>
                  <a:pt x="824" y="418"/>
                  <a:pt x="824" y="418"/>
                  <a:pt x="824" y="418"/>
                </a:cubicBezTo>
                <a:cubicBezTo>
                  <a:pt x="825" y="446"/>
                  <a:pt x="825" y="446"/>
                  <a:pt x="825" y="446"/>
                </a:cubicBezTo>
                <a:cubicBezTo>
                  <a:pt x="775" y="447"/>
                  <a:pt x="775" y="447"/>
                  <a:pt x="775" y="447"/>
                </a:cubicBezTo>
                <a:cubicBezTo>
                  <a:pt x="839" y="565"/>
                  <a:pt x="839" y="565"/>
                  <a:pt x="839" y="565"/>
                </a:cubicBezTo>
                <a:cubicBezTo>
                  <a:pt x="839" y="565"/>
                  <a:pt x="902" y="589"/>
                  <a:pt x="901" y="621"/>
                </a:cubicBezTo>
                <a:cubicBezTo>
                  <a:pt x="901" y="621"/>
                  <a:pt x="940" y="625"/>
                  <a:pt x="940" y="594"/>
                </a:cubicBezTo>
                <a:cubicBezTo>
                  <a:pt x="940" y="444"/>
                  <a:pt x="940" y="444"/>
                  <a:pt x="940" y="444"/>
                </a:cubicBezTo>
                <a:cubicBezTo>
                  <a:pt x="940" y="428"/>
                  <a:pt x="927" y="417"/>
                  <a:pt x="911" y="417"/>
                </a:cubicBezTo>
                <a:close/>
                <a:moveTo>
                  <a:pt x="535" y="114"/>
                </a:moveTo>
                <a:cubicBezTo>
                  <a:pt x="459" y="0"/>
                  <a:pt x="444" y="7"/>
                  <a:pt x="444" y="7"/>
                </a:cubicBezTo>
                <a:cubicBezTo>
                  <a:pt x="435" y="6"/>
                  <a:pt x="450" y="96"/>
                  <a:pt x="472" y="147"/>
                </a:cubicBezTo>
                <a:cubicBezTo>
                  <a:pt x="472" y="147"/>
                  <a:pt x="603" y="437"/>
                  <a:pt x="647" y="529"/>
                </a:cubicBezTo>
                <a:cubicBezTo>
                  <a:pt x="691" y="628"/>
                  <a:pt x="691" y="628"/>
                  <a:pt x="691" y="628"/>
                </a:cubicBezTo>
                <a:cubicBezTo>
                  <a:pt x="798" y="564"/>
                  <a:pt x="798" y="564"/>
                  <a:pt x="798" y="564"/>
                </a:cubicBezTo>
                <a:lnTo>
                  <a:pt x="535" y="114"/>
                </a:lnTo>
                <a:close/>
                <a:moveTo>
                  <a:pt x="558" y="477"/>
                </a:moveTo>
                <a:cubicBezTo>
                  <a:pt x="558" y="417"/>
                  <a:pt x="558" y="417"/>
                  <a:pt x="558" y="417"/>
                </a:cubicBezTo>
                <a:cubicBezTo>
                  <a:pt x="529" y="417"/>
                  <a:pt x="529" y="417"/>
                  <a:pt x="529" y="417"/>
                </a:cubicBezTo>
                <a:cubicBezTo>
                  <a:pt x="529" y="446"/>
                  <a:pt x="529" y="446"/>
                  <a:pt x="529" y="446"/>
                </a:cubicBezTo>
                <a:cubicBezTo>
                  <a:pt x="498" y="446"/>
                  <a:pt x="498" y="446"/>
                  <a:pt x="498" y="446"/>
                </a:cubicBezTo>
                <a:cubicBezTo>
                  <a:pt x="498" y="417"/>
                  <a:pt x="498" y="417"/>
                  <a:pt x="498" y="417"/>
                </a:cubicBezTo>
                <a:cubicBezTo>
                  <a:pt x="470" y="417"/>
                  <a:pt x="470" y="417"/>
                  <a:pt x="470" y="417"/>
                </a:cubicBezTo>
                <a:cubicBezTo>
                  <a:pt x="470" y="476"/>
                  <a:pt x="470" y="476"/>
                  <a:pt x="470" y="476"/>
                </a:cubicBezTo>
                <a:cubicBezTo>
                  <a:pt x="440" y="476"/>
                  <a:pt x="440" y="476"/>
                  <a:pt x="440" y="476"/>
                </a:cubicBezTo>
                <a:cubicBezTo>
                  <a:pt x="440" y="417"/>
                  <a:pt x="440" y="417"/>
                  <a:pt x="440" y="417"/>
                </a:cubicBezTo>
                <a:cubicBezTo>
                  <a:pt x="411" y="417"/>
                  <a:pt x="411" y="417"/>
                  <a:pt x="411" y="417"/>
                </a:cubicBezTo>
                <a:cubicBezTo>
                  <a:pt x="411" y="447"/>
                  <a:pt x="411" y="447"/>
                  <a:pt x="411" y="447"/>
                </a:cubicBezTo>
                <a:cubicBezTo>
                  <a:pt x="381" y="447"/>
                  <a:pt x="381" y="447"/>
                  <a:pt x="381" y="447"/>
                </a:cubicBezTo>
                <a:cubicBezTo>
                  <a:pt x="381" y="417"/>
                  <a:pt x="381" y="417"/>
                  <a:pt x="381" y="417"/>
                </a:cubicBezTo>
                <a:cubicBezTo>
                  <a:pt x="357" y="417"/>
                  <a:pt x="357" y="417"/>
                  <a:pt x="357" y="417"/>
                </a:cubicBezTo>
                <a:cubicBezTo>
                  <a:pt x="263" y="622"/>
                  <a:pt x="263" y="622"/>
                  <a:pt x="263" y="622"/>
                </a:cubicBezTo>
                <a:cubicBezTo>
                  <a:pt x="646" y="622"/>
                  <a:pt x="646" y="622"/>
                  <a:pt x="646" y="622"/>
                </a:cubicBezTo>
                <a:cubicBezTo>
                  <a:pt x="586" y="477"/>
                  <a:pt x="586" y="477"/>
                  <a:pt x="586" y="477"/>
                </a:cubicBezTo>
                <a:lnTo>
                  <a:pt x="558" y="477"/>
                </a:lnTo>
                <a:close/>
                <a:moveTo>
                  <a:pt x="878" y="698"/>
                </a:moveTo>
                <a:cubicBezTo>
                  <a:pt x="898" y="619"/>
                  <a:pt x="808" y="593"/>
                  <a:pt x="808" y="593"/>
                </a:cubicBezTo>
                <a:cubicBezTo>
                  <a:pt x="711" y="651"/>
                  <a:pt x="711" y="651"/>
                  <a:pt x="711" y="651"/>
                </a:cubicBezTo>
                <a:cubicBezTo>
                  <a:pt x="743" y="841"/>
                  <a:pt x="928" y="792"/>
                  <a:pt x="928" y="792"/>
                </a:cubicBezTo>
                <a:cubicBezTo>
                  <a:pt x="928" y="792"/>
                  <a:pt x="858" y="778"/>
                  <a:pt x="878" y="6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597" tIns="44798" rIns="89597" bIns="44798" numCol="1" anchor="t" anchorCtr="0" compatLnSpc="1">
            <a:prstTxWarp prst="textNoShape">
              <a:avLst/>
            </a:prstTxWarp>
          </a:bodyPr>
          <a:lstStyle/>
          <a:p>
            <a:endParaRPr lang="en-US" sz="975">
              <a:cs typeface="+mn-ea"/>
              <a:sym typeface="+mn-lt"/>
            </a:endParaRPr>
          </a:p>
        </p:txBody>
      </p:sp>
      <p:sp>
        <p:nvSpPr>
          <p:cNvPr id="40" name="Freeform 143"/>
          <p:cNvSpPr>
            <a:spLocks noEditPoints="1"/>
          </p:cNvSpPr>
          <p:nvPr/>
        </p:nvSpPr>
        <p:spPr bwMode="auto">
          <a:xfrm>
            <a:off x="5742551" y="1093322"/>
            <a:ext cx="262853" cy="242091"/>
          </a:xfrm>
          <a:custGeom>
            <a:avLst/>
            <a:gdLst>
              <a:gd name="T0" fmla="*/ 151 w 157"/>
              <a:gd name="T1" fmla="*/ 59 h 145"/>
              <a:gd name="T2" fmla="*/ 130 w 157"/>
              <a:gd name="T3" fmla="*/ 41 h 145"/>
              <a:gd name="T4" fmla="*/ 110 w 157"/>
              <a:gd name="T5" fmla="*/ 23 h 145"/>
              <a:gd name="T6" fmla="*/ 88 w 157"/>
              <a:gd name="T7" fmla="*/ 5 h 145"/>
              <a:gd name="T8" fmla="*/ 69 w 157"/>
              <a:gd name="T9" fmla="*/ 5 h 145"/>
              <a:gd name="T10" fmla="*/ 47 w 157"/>
              <a:gd name="T11" fmla="*/ 23 h 145"/>
              <a:gd name="T12" fmla="*/ 27 w 157"/>
              <a:gd name="T13" fmla="*/ 41 h 145"/>
              <a:gd name="T14" fmla="*/ 6 w 157"/>
              <a:gd name="T15" fmla="*/ 59 h 145"/>
              <a:gd name="T16" fmla="*/ 9 w 157"/>
              <a:gd name="T17" fmla="*/ 68 h 145"/>
              <a:gd name="T18" fmla="*/ 21 w 157"/>
              <a:gd name="T19" fmla="*/ 68 h 145"/>
              <a:gd name="T20" fmla="*/ 21 w 157"/>
              <a:gd name="T21" fmla="*/ 139 h 145"/>
              <a:gd name="T22" fmla="*/ 27 w 157"/>
              <a:gd name="T23" fmla="*/ 145 h 145"/>
              <a:gd name="T24" fmla="*/ 38 w 157"/>
              <a:gd name="T25" fmla="*/ 145 h 145"/>
              <a:gd name="T26" fmla="*/ 38 w 157"/>
              <a:gd name="T27" fmla="*/ 81 h 145"/>
              <a:gd name="T28" fmla="*/ 71 w 157"/>
              <a:gd name="T29" fmla="*/ 81 h 145"/>
              <a:gd name="T30" fmla="*/ 71 w 157"/>
              <a:gd name="T31" fmla="*/ 145 h 145"/>
              <a:gd name="T32" fmla="*/ 130 w 157"/>
              <a:gd name="T33" fmla="*/ 145 h 145"/>
              <a:gd name="T34" fmla="*/ 136 w 157"/>
              <a:gd name="T35" fmla="*/ 139 h 145"/>
              <a:gd name="T36" fmla="*/ 136 w 157"/>
              <a:gd name="T37" fmla="*/ 68 h 145"/>
              <a:gd name="T38" fmla="*/ 148 w 157"/>
              <a:gd name="T39" fmla="*/ 68 h 145"/>
              <a:gd name="T40" fmla="*/ 151 w 157"/>
              <a:gd name="T41" fmla="*/ 59 h 145"/>
              <a:gd name="T42" fmla="*/ 118 w 157"/>
              <a:gd name="T43" fmla="*/ 97 h 145"/>
              <a:gd name="T44" fmla="*/ 89 w 157"/>
              <a:gd name="T45" fmla="*/ 97 h 145"/>
              <a:gd name="T46" fmla="*/ 89 w 157"/>
              <a:gd name="T47" fmla="*/ 72 h 145"/>
              <a:gd name="T48" fmla="*/ 118 w 157"/>
              <a:gd name="T49" fmla="*/ 72 h 145"/>
              <a:gd name="T50" fmla="*/ 118 w 157"/>
              <a:gd name="T51" fmla="*/ 9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57" h="145">
                <a:moveTo>
                  <a:pt x="151" y="59"/>
                </a:moveTo>
                <a:cubicBezTo>
                  <a:pt x="130" y="41"/>
                  <a:pt x="130" y="41"/>
                  <a:pt x="130" y="41"/>
                </a:cubicBezTo>
                <a:cubicBezTo>
                  <a:pt x="124" y="36"/>
                  <a:pt x="115" y="28"/>
                  <a:pt x="110" y="23"/>
                </a:cubicBezTo>
                <a:cubicBezTo>
                  <a:pt x="88" y="5"/>
                  <a:pt x="88" y="5"/>
                  <a:pt x="88" y="5"/>
                </a:cubicBezTo>
                <a:cubicBezTo>
                  <a:pt x="83" y="0"/>
                  <a:pt x="74" y="0"/>
                  <a:pt x="69" y="5"/>
                </a:cubicBezTo>
                <a:cubicBezTo>
                  <a:pt x="47" y="23"/>
                  <a:pt x="47" y="23"/>
                  <a:pt x="47" y="23"/>
                </a:cubicBezTo>
                <a:cubicBezTo>
                  <a:pt x="42" y="28"/>
                  <a:pt x="33" y="36"/>
                  <a:pt x="27" y="41"/>
                </a:cubicBezTo>
                <a:cubicBezTo>
                  <a:pt x="6" y="59"/>
                  <a:pt x="6" y="59"/>
                  <a:pt x="6" y="59"/>
                </a:cubicBezTo>
                <a:cubicBezTo>
                  <a:pt x="0" y="64"/>
                  <a:pt x="2" y="68"/>
                  <a:pt x="9" y="68"/>
                </a:cubicBezTo>
                <a:cubicBezTo>
                  <a:pt x="21" y="68"/>
                  <a:pt x="21" y="68"/>
                  <a:pt x="21" y="68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21" y="142"/>
                  <a:pt x="24" y="145"/>
                  <a:pt x="27" y="145"/>
                </a:cubicBezTo>
                <a:cubicBezTo>
                  <a:pt x="38" y="145"/>
                  <a:pt x="38" y="145"/>
                  <a:pt x="38" y="145"/>
                </a:cubicBezTo>
                <a:cubicBezTo>
                  <a:pt x="38" y="81"/>
                  <a:pt x="38" y="81"/>
                  <a:pt x="38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1" y="145"/>
                  <a:pt x="71" y="145"/>
                  <a:pt x="71" y="145"/>
                </a:cubicBezTo>
                <a:cubicBezTo>
                  <a:pt x="130" y="145"/>
                  <a:pt x="130" y="145"/>
                  <a:pt x="130" y="145"/>
                </a:cubicBezTo>
                <a:cubicBezTo>
                  <a:pt x="134" y="145"/>
                  <a:pt x="136" y="142"/>
                  <a:pt x="136" y="139"/>
                </a:cubicBezTo>
                <a:cubicBezTo>
                  <a:pt x="136" y="68"/>
                  <a:pt x="136" y="68"/>
                  <a:pt x="136" y="68"/>
                </a:cubicBezTo>
                <a:cubicBezTo>
                  <a:pt x="148" y="68"/>
                  <a:pt x="148" y="68"/>
                  <a:pt x="148" y="68"/>
                </a:cubicBezTo>
                <a:cubicBezTo>
                  <a:pt x="155" y="68"/>
                  <a:pt x="157" y="64"/>
                  <a:pt x="151" y="59"/>
                </a:cubicBezTo>
                <a:close/>
                <a:moveTo>
                  <a:pt x="118" y="97"/>
                </a:moveTo>
                <a:cubicBezTo>
                  <a:pt x="89" y="97"/>
                  <a:pt x="89" y="97"/>
                  <a:pt x="89" y="97"/>
                </a:cubicBezTo>
                <a:cubicBezTo>
                  <a:pt x="89" y="72"/>
                  <a:pt x="89" y="72"/>
                  <a:pt x="89" y="72"/>
                </a:cubicBezTo>
                <a:cubicBezTo>
                  <a:pt x="118" y="72"/>
                  <a:pt x="118" y="72"/>
                  <a:pt x="118" y="72"/>
                </a:cubicBezTo>
                <a:lnTo>
                  <a:pt x="118" y="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597" tIns="44798" rIns="89597" bIns="44798" numCol="1" anchor="t" anchorCtr="0" compatLnSpc="1">
            <a:prstTxWarp prst="textNoShape">
              <a:avLst/>
            </a:prstTxWarp>
          </a:bodyPr>
          <a:lstStyle/>
          <a:p>
            <a:endParaRPr lang="en-US" sz="1176">
              <a:cs typeface="+mn-ea"/>
              <a:sym typeface="+mn-lt"/>
            </a:endParaRPr>
          </a:p>
        </p:txBody>
      </p:sp>
      <p:sp>
        <p:nvSpPr>
          <p:cNvPr id="41" name="Freeform 92"/>
          <p:cNvSpPr>
            <a:spLocks noEditPoints="1"/>
          </p:cNvSpPr>
          <p:nvPr/>
        </p:nvSpPr>
        <p:spPr bwMode="auto">
          <a:xfrm>
            <a:off x="5750044" y="1845255"/>
            <a:ext cx="247867" cy="252466"/>
          </a:xfrm>
          <a:custGeom>
            <a:avLst/>
            <a:gdLst>
              <a:gd name="T0" fmla="*/ 143 w 148"/>
              <a:gd name="T1" fmla="*/ 130 h 151"/>
              <a:gd name="T2" fmla="*/ 100 w 148"/>
              <a:gd name="T3" fmla="*/ 86 h 151"/>
              <a:gd name="T4" fmla="*/ 110 w 148"/>
              <a:gd name="T5" fmla="*/ 55 h 151"/>
              <a:gd name="T6" fmla="*/ 55 w 148"/>
              <a:gd name="T7" fmla="*/ 0 h 151"/>
              <a:gd name="T8" fmla="*/ 0 w 148"/>
              <a:gd name="T9" fmla="*/ 55 h 151"/>
              <a:gd name="T10" fmla="*/ 55 w 148"/>
              <a:gd name="T11" fmla="*/ 109 h 151"/>
              <a:gd name="T12" fmla="*/ 81 w 148"/>
              <a:gd name="T13" fmla="*/ 103 h 151"/>
              <a:gd name="T14" fmla="*/ 126 w 148"/>
              <a:gd name="T15" fmla="*/ 147 h 151"/>
              <a:gd name="T16" fmla="*/ 143 w 148"/>
              <a:gd name="T17" fmla="*/ 147 h 151"/>
              <a:gd name="T18" fmla="*/ 143 w 148"/>
              <a:gd name="T19" fmla="*/ 130 h 151"/>
              <a:gd name="T20" fmla="*/ 19 w 148"/>
              <a:gd name="T21" fmla="*/ 55 h 151"/>
              <a:gd name="T22" fmla="*/ 55 w 148"/>
              <a:gd name="T23" fmla="*/ 18 h 151"/>
              <a:gd name="T24" fmla="*/ 92 w 148"/>
              <a:gd name="T25" fmla="*/ 55 h 151"/>
              <a:gd name="T26" fmla="*/ 55 w 148"/>
              <a:gd name="T27" fmla="*/ 91 h 151"/>
              <a:gd name="T28" fmla="*/ 19 w 148"/>
              <a:gd name="T29" fmla="*/ 55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8" h="151">
                <a:moveTo>
                  <a:pt x="143" y="130"/>
                </a:moveTo>
                <a:cubicBezTo>
                  <a:pt x="100" y="86"/>
                  <a:pt x="100" y="86"/>
                  <a:pt x="100" y="86"/>
                </a:cubicBezTo>
                <a:cubicBezTo>
                  <a:pt x="106" y="77"/>
                  <a:pt x="110" y="67"/>
                  <a:pt x="110" y="55"/>
                </a:cubicBezTo>
                <a:cubicBezTo>
                  <a:pt x="110" y="24"/>
                  <a:pt x="85" y="0"/>
                  <a:pt x="55" y="0"/>
                </a:cubicBezTo>
                <a:cubicBezTo>
                  <a:pt x="25" y="0"/>
                  <a:pt x="0" y="24"/>
                  <a:pt x="0" y="55"/>
                </a:cubicBezTo>
                <a:cubicBezTo>
                  <a:pt x="0" y="85"/>
                  <a:pt x="25" y="109"/>
                  <a:pt x="55" y="109"/>
                </a:cubicBezTo>
                <a:cubicBezTo>
                  <a:pt x="65" y="109"/>
                  <a:pt x="74" y="107"/>
                  <a:pt x="81" y="103"/>
                </a:cubicBezTo>
                <a:cubicBezTo>
                  <a:pt x="126" y="147"/>
                  <a:pt x="126" y="147"/>
                  <a:pt x="126" y="147"/>
                </a:cubicBezTo>
                <a:cubicBezTo>
                  <a:pt x="130" y="151"/>
                  <a:pt x="138" y="151"/>
                  <a:pt x="143" y="147"/>
                </a:cubicBezTo>
                <a:cubicBezTo>
                  <a:pt x="148" y="142"/>
                  <a:pt x="148" y="134"/>
                  <a:pt x="143" y="130"/>
                </a:cubicBezTo>
                <a:close/>
                <a:moveTo>
                  <a:pt x="19" y="55"/>
                </a:moveTo>
                <a:cubicBezTo>
                  <a:pt x="19" y="34"/>
                  <a:pt x="35" y="18"/>
                  <a:pt x="55" y="18"/>
                </a:cubicBezTo>
                <a:cubicBezTo>
                  <a:pt x="75" y="18"/>
                  <a:pt x="92" y="34"/>
                  <a:pt x="92" y="55"/>
                </a:cubicBezTo>
                <a:cubicBezTo>
                  <a:pt x="92" y="75"/>
                  <a:pt x="75" y="91"/>
                  <a:pt x="55" y="91"/>
                </a:cubicBezTo>
                <a:cubicBezTo>
                  <a:pt x="35" y="91"/>
                  <a:pt x="19" y="75"/>
                  <a:pt x="19" y="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597" tIns="44798" rIns="89597" bIns="44798" numCol="1" anchor="t" anchorCtr="0" compatLnSpc="1">
            <a:prstTxWarp prst="textNoShape">
              <a:avLst/>
            </a:prstTxWarp>
          </a:bodyPr>
          <a:lstStyle/>
          <a:p>
            <a:endParaRPr lang="en-US" sz="1176">
              <a:cs typeface="+mn-ea"/>
              <a:sym typeface="+mn-lt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5757444" y="2598741"/>
            <a:ext cx="232879" cy="217882"/>
            <a:chOff x="6661150" y="233363"/>
            <a:chExt cx="320675" cy="300038"/>
          </a:xfrm>
          <a:solidFill>
            <a:schemeClr val="bg1"/>
          </a:solidFill>
        </p:grpSpPr>
        <p:sp>
          <p:nvSpPr>
            <p:cNvPr id="43" name="Freeform 153"/>
            <p:cNvSpPr>
              <a:spLocks/>
            </p:cNvSpPr>
            <p:nvPr/>
          </p:nvSpPr>
          <p:spPr bwMode="auto">
            <a:xfrm>
              <a:off x="6677025" y="315913"/>
              <a:ext cx="79375" cy="187325"/>
            </a:xfrm>
            <a:custGeom>
              <a:avLst/>
              <a:gdLst>
                <a:gd name="T0" fmla="*/ 34 w 34"/>
                <a:gd name="T1" fmla="*/ 81 h 81"/>
                <a:gd name="T2" fmla="*/ 34 w 34"/>
                <a:gd name="T3" fmla="*/ 8 h 81"/>
                <a:gd name="T4" fmla="*/ 26 w 34"/>
                <a:gd name="T5" fmla="*/ 0 h 81"/>
                <a:gd name="T6" fmla="*/ 9 w 34"/>
                <a:gd name="T7" fmla="*/ 0 h 81"/>
                <a:gd name="T8" fmla="*/ 0 w 34"/>
                <a:gd name="T9" fmla="*/ 8 h 81"/>
                <a:gd name="T10" fmla="*/ 0 w 34"/>
                <a:gd name="T11" fmla="*/ 81 h 81"/>
                <a:gd name="T12" fmla="*/ 34 w 34"/>
                <a:gd name="T13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81">
                  <a:moveTo>
                    <a:pt x="34" y="81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4"/>
                    <a:pt x="30" y="0"/>
                    <a:pt x="2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81"/>
                    <a:pt x="0" y="81"/>
                    <a:pt x="0" y="81"/>
                  </a:cubicBezTo>
                  <a:lnTo>
                    <a:pt x="34" y="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1176">
                <a:cs typeface="+mn-ea"/>
                <a:sym typeface="+mn-lt"/>
              </a:endParaRPr>
            </a:p>
          </p:txBody>
        </p:sp>
        <p:sp>
          <p:nvSpPr>
            <p:cNvPr id="44" name="Freeform 154"/>
            <p:cNvSpPr>
              <a:spLocks/>
            </p:cNvSpPr>
            <p:nvPr/>
          </p:nvSpPr>
          <p:spPr bwMode="auto">
            <a:xfrm>
              <a:off x="6783388" y="233363"/>
              <a:ext cx="77788" cy="269875"/>
            </a:xfrm>
            <a:custGeom>
              <a:avLst/>
              <a:gdLst>
                <a:gd name="T0" fmla="*/ 34 w 34"/>
                <a:gd name="T1" fmla="*/ 117 h 117"/>
                <a:gd name="T2" fmla="*/ 34 w 34"/>
                <a:gd name="T3" fmla="*/ 8 h 117"/>
                <a:gd name="T4" fmla="*/ 25 w 34"/>
                <a:gd name="T5" fmla="*/ 0 h 117"/>
                <a:gd name="T6" fmla="*/ 8 w 34"/>
                <a:gd name="T7" fmla="*/ 0 h 117"/>
                <a:gd name="T8" fmla="*/ 0 w 34"/>
                <a:gd name="T9" fmla="*/ 8 h 117"/>
                <a:gd name="T10" fmla="*/ 0 w 34"/>
                <a:gd name="T11" fmla="*/ 117 h 117"/>
                <a:gd name="T12" fmla="*/ 34 w 34"/>
                <a:gd name="T13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17">
                  <a:moveTo>
                    <a:pt x="34" y="117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4"/>
                    <a:pt x="30" y="0"/>
                    <a:pt x="2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17"/>
                    <a:pt x="0" y="117"/>
                    <a:pt x="0" y="117"/>
                  </a:cubicBezTo>
                  <a:lnTo>
                    <a:pt x="34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1176">
                <a:cs typeface="+mn-ea"/>
                <a:sym typeface="+mn-lt"/>
              </a:endParaRPr>
            </a:p>
          </p:txBody>
        </p:sp>
        <p:sp>
          <p:nvSpPr>
            <p:cNvPr id="45" name="Freeform 155"/>
            <p:cNvSpPr>
              <a:spLocks/>
            </p:cNvSpPr>
            <p:nvPr/>
          </p:nvSpPr>
          <p:spPr bwMode="auto">
            <a:xfrm>
              <a:off x="6886575" y="358776"/>
              <a:ext cx="79375" cy="144463"/>
            </a:xfrm>
            <a:custGeom>
              <a:avLst/>
              <a:gdLst>
                <a:gd name="T0" fmla="*/ 34 w 34"/>
                <a:gd name="T1" fmla="*/ 63 h 63"/>
                <a:gd name="T2" fmla="*/ 34 w 34"/>
                <a:gd name="T3" fmla="*/ 8 h 63"/>
                <a:gd name="T4" fmla="*/ 25 w 34"/>
                <a:gd name="T5" fmla="*/ 0 h 63"/>
                <a:gd name="T6" fmla="*/ 8 w 34"/>
                <a:gd name="T7" fmla="*/ 0 h 63"/>
                <a:gd name="T8" fmla="*/ 0 w 34"/>
                <a:gd name="T9" fmla="*/ 8 h 63"/>
                <a:gd name="T10" fmla="*/ 0 w 34"/>
                <a:gd name="T11" fmla="*/ 63 h 63"/>
                <a:gd name="T12" fmla="*/ 34 w 34"/>
                <a:gd name="T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63">
                  <a:moveTo>
                    <a:pt x="34" y="63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4"/>
                    <a:pt x="30" y="0"/>
                    <a:pt x="2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63"/>
                    <a:pt x="0" y="63"/>
                    <a:pt x="0" y="63"/>
                  </a:cubicBezTo>
                  <a:lnTo>
                    <a:pt x="34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1176">
                <a:cs typeface="+mn-ea"/>
                <a:sym typeface="+mn-lt"/>
              </a:endParaRPr>
            </a:p>
          </p:txBody>
        </p:sp>
        <p:sp>
          <p:nvSpPr>
            <p:cNvPr id="46" name="Rectangle 156"/>
            <p:cNvSpPr>
              <a:spLocks noChangeArrowheads="1"/>
            </p:cNvSpPr>
            <p:nvPr/>
          </p:nvSpPr>
          <p:spPr bwMode="auto">
            <a:xfrm>
              <a:off x="6661150" y="512763"/>
              <a:ext cx="320675" cy="206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1176">
                <a:cs typeface="+mn-ea"/>
                <a:sym typeface="+mn-lt"/>
              </a:endParaRPr>
            </a:p>
          </p:txBody>
        </p:sp>
      </p:grpSp>
      <p:sp>
        <p:nvSpPr>
          <p:cNvPr id="47" name="Freeform 140"/>
          <p:cNvSpPr>
            <a:spLocks noEditPoints="1"/>
          </p:cNvSpPr>
          <p:nvPr/>
        </p:nvSpPr>
        <p:spPr bwMode="auto">
          <a:xfrm>
            <a:off x="5739456" y="3366340"/>
            <a:ext cx="258454" cy="258441"/>
          </a:xfrm>
          <a:custGeom>
            <a:avLst/>
            <a:gdLst>
              <a:gd name="T0" fmla="*/ 103 w 112"/>
              <a:gd name="T1" fmla="*/ 47 h 112"/>
              <a:gd name="T2" fmla="*/ 106 w 112"/>
              <a:gd name="T3" fmla="*/ 36 h 112"/>
              <a:gd name="T4" fmla="*/ 102 w 112"/>
              <a:gd name="T5" fmla="*/ 22 h 112"/>
              <a:gd name="T6" fmla="*/ 92 w 112"/>
              <a:gd name="T7" fmla="*/ 25 h 112"/>
              <a:gd name="T8" fmla="*/ 90 w 112"/>
              <a:gd name="T9" fmla="*/ 14 h 112"/>
              <a:gd name="T10" fmla="*/ 79 w 112"/>
              <a:gd name="T11" fmla="*/ 4 h 112"/>
              <a:gd name="T12" fmla="*/ 71 w 112"/>
              <a:gd name="T13" fmla="*/ 11 h 112"/>
              <a:gd name="T14" fmla="*/ 64 w 112"/>
              <a:gd name="T15" fmla="*/ 3 h 112"/>
              <a:gd name="T16" fmla="*/ 50 w 112"/>
              <a:gd name="T17" fmla="*/ 0 h 112"/>
              <a:gd name="T18" fmla="*/ 47 w 112"/>
              <a:gd name="T19" fmla="*/ 10 h 112"/>
              <a:gd name="T20" fmla="*/ 37 w 112"/>
              <a:gd name="T21" fmla="*/ 6 h 112"/>
              <a:gd name="T22" fmla="*/ 23 w 112"/>
              <a:gd name="T23" fmla="*/ 11 h 112"/>
              <a:gd name="T24" fmla="*/ 25 w 112"/>
              <a:gd name="T25" fmla="*/ 20 h 112"/>
              <a:gd name="T26" fmla="*/ 14 w 112"/>
              <a:gd name="T27" fmla="*/ 22 h 112"/>
              <a:gd name="T28" fmla="*/ 5 w 112"/>
              <a:gd name="T29" fmla="*/ 33 h 112"/>
              <a:gd name="T30" fmla="*/ 12 w 112"/>
              <a:gd name="T31" fmla="*/ 41 h 112"/>
              <a:gd name="T32" fmla="*/ 3 w 112"/>
              <a:gd name="T33" fmla="*/ 48 h 112"/>
              <a:gd name="T34" fmla="*/ 0 w 112"/>
              <a:gd name="T35" fmla="*/ 62 h 112"/>
              <a:gd name="T36" fmla="*/ 10 w 112"/>
              <a:gd name="T37" fmla="*/ 65 h 112"/>
              <a:gd name="T38" fmla="*/ 6 w 112"/>
              <a:gd name="T39" fmla="*/ 75 h 112"/>
              <a:gd name="T40" fmla="*/ 11 w 112"/>
              <a:gd name="T41" fmla="*/ 89 h 112"/>
              <a:gd name="T42" fmla="*/ 21 w 112"/>
              <a:gd name="T43" fmla="*/ 87 h 112"/>
              <a:gd name="T44" fmla="*/ 23 w 112"/>
              <a:gd name="T45" fmla="*/ 98 h 112"/>
              <a:gd name="T46" fmla="*/ 34 w 112"/>
              <a:gd name="T47" fmla="*/ 108 h 112"/>
              <a:gd name="T48" fmla="*/ 41 w 112"/>
              <a:gd name="T49" fmla="*/ 101 h 112"/>
              <a:gd name="T50" fmla="*/ 48 w 112"/>
              <a:gd name="T51" fmla="*/ 109 h 112"/>
              <a:gd name="T52" fmla="*/ 63 w 112"/>
              <a:gd name="T53" fmla="*/ 112 h 112"/>
              <a:gd name="T54" fmla="*/ 66 w 112"/>
              <a:gd name="T55" fmla="*/ 102 h 112"/>
              <a:gd name="T56" fmla="*/ 76 w 112"/>
              <a:gd name="T57" fmla="*/ 106 h 112"/>
              <a:gd name="T58" fmla="*/ 90 w 112"/>
              <a:gd name="T59" fmla="*/ 101 h 112"/>
              <a:gd name="T60" fmla="*/ 88 w 112"/>
              <a:gd name="T61" fmla="*/ 91 h 112"/>
              <a:gd name="T62" fmla="*/ 98 w 112"/>
              <a:gd name="T63" fmla="*/ 89 h 112"/>
              <a:gd name="T64" fmla="*/ 108 w 112"/>
              <a:gd name="T65" fmla="*/ 78 h 112"/>
              <a:gd name="T66" fmla="*/ 101 w 112"/>
              <a:gd name="T67" fmla="*/ 71 h 112"/>
              <a:gd name="T68" fmla="*/ 110 w 112"/>
              <a:gd name="T69" fmla="*/ 64 h 112"/>
              <a:gd name="T70" fmla="*/ 112 w 112"/>
              <a:gd name="T71" fmla="*/ 49 h 112"/>
              <a:gd name="T72" fmla="*/ 56 w 112"/>
              <a:gd name="T73" fmla="*/ 86 h 112"/>
              <a:gd name="T74" fmla="*/ 56 w 112"/>
              <a:gd name="T75" fmla="*/ 26 h 112"/>
              <a:gd name="T76" fmla="*/ 56 w 112"/>
              <a:gd name="T77" fmla="*/ 8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12" h="112">
                <a:moveTo>
                  <a:pt x="110" y="47"/>
                </a:moveTo>
                <a:cubicBezTo>
                  <a:pt x="103" y="47"/>
                  <a:pt x="103" y="47"/>
                  <a:pt x="103" y="47"/>
                </a:cubicBezTo>
                <a:cubicBezTo>
                  <a:pt x="102" y="44"/>
                  <a:pt x="101" y="42"/>
                  <a:pt x="101" y="39"/>
                </a:cubicBezTo>
                <a:cubicBezTo>
                  <a:pt x="106" y="36"/>
                  <a:pt x="106" y="36"/>
                  <a:pt x="106" y="36"/>
                </a:cubicBezTo>
                <a:cubicBezTo>
                  <a:pt x="108" y="35"/>
                  <a:pt x="108" y="34"/>
                  <a:pt x="107" y="32"/>
                </a:cubicBezTo>
                <a:cubicBezTo>
                  <a:pt x="102" y="22"/>
                  <a:pt x="102" y="22"/>
                  <a:pt x="102" y="22"/>
                </a:cubicBezTo>
                <a:cubicBezTo>
                  <a:pt x="101" y="21"/>
                  <a:pt x="99" y="20"/>
                  <a:pt x="98" y="21"/>
                </a:cubicBezTo>
                <a:cubicBezTo>
                  <a:pt x="92" y="25"/>
                  <a:pt x="92" y="25"/>
                  <a:pt x="92" y="25"/>
                </a:cubicBezTo>
                <a:cubicBezTo>
                  <a:pt x="90" y="23"/>
                  <a:pt x="88" y="21"/>
                  <a:pt x="87" y="20"/>
                </a:cubicBezTo>
                <a:cubicBezTo>
                  <a:pt x="90" y="14"/>
                  <a:pt x="90" y="14"/>
                  <a:pt x="90" y="14"/>
                </a:cubicBezTo>
                <a:cubicBezTo>
                  <a:pt x="91" y="12"/>
                  <a:pt x="90" y="11"/>
                  <a:pt x="89" y="10"/>
                </a:cubicBezTo>
                <a:cubicBezTo>
                  <a:pt x="79" y="4"/>
                  <a:pt x="79" y="4"/>
                  <a:pt x="79" y="4"/>
                </a:cubicBezTo>
                <a:cubicBezTo>
                  <a:pt x="77" y="3"/>
                  <a:pt x="76" y="4"/>
                  <a:pt x="75" y="5"/>
                </a:cubicBezTo>
                <a:cubicBezTo>
                  <a:pt x="71" y="11"/>
                  <a:pt x="71" y="11"/>
                  <a:pt x="71" y="11"/>
                </a:cubicBezTo>
                <a:cubicBezTo>
                  <a:pt x="69" y="10"/>
                  <a:pt x="67" y="10"/>
                  <a:pt x="64" y="9"/>
                </a:cubicBezTo>
                <a:cubicBezTo>
                  <a:pt x="64" y="3"/>
                  <a:pt x="64" y="3"/>
                  <a:pt x="64" y="3"/>
                </a:cubicBezTo>
                <a:cubicBezTo>
                  <a:pt x="64" y="1"/>
                  <a:pt x="63" y="0"/>
                  <a:pt x="6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48" y="0"/>
                  <a:pt x="47" y="1"/>
                  <a:pt x="47" y="3"/>
                </a:cubicBezTo>
                <a:cubicBezTo>
                  <a:pt x="47" y="10"/>
                  <a:pt x="47" y="10"/>
                  <a:pt x="47" y="10"/>
                </a:cubicBezTo>
                <a:cubicBezTo>
                  <a:pt x="45" y="10"/>
                  <a:pt x="42" y="11"/>
                  <a:pt x="40" y="12"/>
                </a:cubicBezTo>
                <a:cubicBezTo>
                  <a:pt x="37" y="6"/>
                  <a:pt x="37" y="6"/>
                  <a:pt x="37" y="6"/>
                </a:cubicBezTo>
                <a:cubicBezTo>
                  <a:pt x="36" y="4"/>
                  <a:pt x="34" y="4"/>
                  <a:pt x="33" y="5"/>
                </a:cubicBezTo>
                <a:cubicBezTo>
                  <a:pt x="23" y="11"/>
                  <a:pt x="23" y="11"/>
                  <a:pt x="23" y="11"/>
                </a:cubicBezTo>
                <a:cubicBezTo>
                  <a:pt x="21" y="11"/>
                  <a:pt x="21" y="13"/>
                  <a:pt x="22" y="14"/>
                </a:cubicBezTo>
                <a:cubicBezTo>
                  <a:pt x="25" y="20"/>
                  <a:pt x="25" y="20"/>
                  <a:pt x="25" y="20"/>
                </a:cubicBezTo>
                <a:cubicBezTo>
                  <a:pt x="23" y="22"/>
                  <a:pt x="22" y="24"/>
                  <a:pt x="20" y="26"/>
                </a:cubicBezTo>
                <a:cubicBezTo>
                  <a:pt x="14" y="22"/>
                  <a:pt x="14" y="22"/>
                  <a:pt x="14" y="22"/>
                </a:cubicBezTo>
                <a:cubicBezTo>
                  <a:pt x="13" y="22"/>
                  <a:pt x="11" y="22"/>
                  <a:pt x="10" y="23"/>
                </a:cubicBezTo>
                <a:cubicBezTo>
                  <a:pt x="5" y="33"/>
                  <a:pt x="5" y="33"/>
                  <a:pt x="5" y="33"/>
                </a:cubicBezTo>
                <a:cubicBezTo>
                  <a:pt x="4" y="35"/>
                  <a:pt x="4" y="36"/>
                  <a:pt x="6" y="37"/>
                </a:cubicBezTo>
                <a:cubicBezTo>
                  <a:pt x="12" y="41"/>
                  <a:pt x="12" y="41"/>
                  <a:pt x="12" y="41"/>
                </a:cubicBezTo>
                <a:cubicBezTo>
                  <a:pt x="11" y="43"/>
                  <a:pt x="10" y="45"/>
                  <a:pt x="10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2" y="48"/>
                  <a:pt x="0" y="49"/>
                  <a:pt x="0" y="51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4"/>
                  <a:pt x="2" y="65"/>
                  <a:pt x="3" y="65"/>
                </a:cubicBezTo>
                <a:cubicBezTo>
                  <a:pt x="10" y="65"/>
                  <a:pt x="10" y="65"/>
                  <a:pt x="10" y="65"/>
                </a:cubicBezTo>
                <a:cubicBezTo>
                  <a:pt x="11" y="68"/>
                  <a:pt x="11" y="70"/>
                  <a:pt x="12" y="72"/>
                </a:cubicBezTo>
                <a:cubicBezTo>
                  <a:pt x="6" y="75"/>
                  <a:pt x="6" y="75"/>
                  <a:pt x="6" y="75"/>
                </a:cubicBezTo>
                <a:cubicBezTo>
                  <a:pt x="5" y="76"/>
                  <a:pt x="5" y="78"/>
                  <a:pt x="5" y="79"/>
                </a:cubicBezTo>
                <a:cubicBezTo>
                  <a:pt x="11" y="89"/>
                  <a:pt x="11" y="89"/>
                  <a:pt x="11" y="89"/>
                </a:cubicBezTo>
                <a:cubicBezTo>
                  <a:pt x="12" y="91"/>
                  <a:pt x="14" y="91"/>
                  <a:pt x="15" y="90"/>
                </a:cubicBezTo>
                <a:cubicBezTo>
                  <a:pt x="21" y="87"/>
                  <a:pt x="21" y="87"/>
                  <a:pt x="21" y="87"/>
                </a:cubicBezTo>
                <a:cubicBezTo>
                  <a:pt x="23" y="89"/>
                  <a:pt x="24" y="91"/>
                  <a:pt x="26" y="92"/>
                </a:cubicBezTo>
                <a:cubicBezTo>
                  <a:pt x="23" y="98"/>
                  <a:pt x="23" y="98"/>
                  <a:pt x="23" y="98"/>
                </a:cubicBezTo>
                <a:cubicBezTo>
                  <a:pt x="22" y="99"/>
                  <a:pt x="23" y="101"/>
                  <a:pt x="24" y="102"/>
                </a:cubicBezTo>
                <a:cubicBezTo>
                  <a:pt x="34" y="108"/>
                  <a:pt x="34" y="108"/>
                  <a:pt x="34" y="108"/>
                </a:cubicBezTo>
                <a:cubicBezTo>
                  <a:pt x="35" y="108"/>
                  <a:pt x="37" y="108"/>
                  <a:pt x="38" y="106"/>
                </a:cubicBezTo>
                <a:cubicBezTo>
                  <a:pt x="41" y="101"/>
                  <a:pt x="41" y="101"/>
                  <a:pt x="41" y="101"/>
                </a:cubicBezTo>
                <a:cubicBezTo>
                  <a:pt x="44" y="101"/>
                  <a:pt x="46" y="102"/>
                  <a:pt x="48" y="102"/>
                </a:cubicBezTo>
                <a:cubicBezTo>
                  <a:pt x="48" y="109"/>
                  <a:pt x="48" y="109"/>
                  <a:pt x="48" y="109"/>
                </a:cubicBezTo>
                <a:cubicBezTo>
                  <a:pt x="48" y="111"/>
                  <a:pt x="50" y="112"/>
                  <a:pt x="51" y="112"/>
                </a:cubicBezTo>
                <a:cubicBezTo>
                  <a:pt x="63" y="112"/>
                  <a:pt x="63" y="112"/>
                  <a:pt x="63" y="112"/>
                </a:cubicBezTo>
                <a:cubicBezTo>
                  <a:pt x="64" y="112"/>
                  <a:pt x="66" y="111"/>
                  <a:pt x="66" y="109"/>
                </a:cubicBezTo>
                <a:cubicBezTo>
                  <a:pt x="66" y="102"/>
                  <a:pt x="66" y="102"/>
                  <a:pt x="66" y="102"/>
                </a:cubicBezTo>
                <a:cubicBezTo>
                  <a:pt x="68" y="102"/>
                  <a:pt x="70" y="101"/>
                  <a:pt x="73" y="100"/>
                </a:cubicBezTo>
                <a:cubicBezTo>
                  <a:pt x="76" y="106"/>
                  <a:pt x="76" y="106"/>
                  <a:pt x="76" y="106"/>
                </a:cubicBezTo>
                <a:cubicBezTo>
                  <a:pt x="77" y="107"/>
                  <a:pt x="79" y="108"/>
                  <a:pt x="80" y="107"/>
                </a:cubicBezTo>
                <a:cubicBezTo>
                  <a:pt x="90" y="101"/>
                  <a:pt x="90" y="101"/>
                  <a:pt x="90" y="101"/>
                </a:cubicBezTo>
                <a:cubicBezTo>
                  <a:pt x="91" y="100"/>
                  <a:pt x="92" y="99"/>
                  <a:pt x="91" y="97"/>
                </a:cubicBezTo>
                <a:cubicBezTo>
                  <a:pt x="88" y="91"/>
                  <a:pt x="88" y="91"/>
                  <a:pt x="88" y="91"/>
                </a:cubicBezTo>
                <a:cubicBezTo>
                  <a:pt x="89" y="90"/>
                  <a:pt x="91" y="88"/>
                  <a:pt x="93" y="86"/>
                </a:cubicBezTo>
                <a:cubicBezTo>
                  <a:pt x="98" y="89"/>
                  <a:pt x="98" y="89"/>
                  <a:pt x="98" y="89"/>
                </a:cubicBezTo>
                <a:cubicBezTo>
                  <a:pt x="100" y="90"/>
                  <a:pt x="102" y="90"/>
                  <a:pt x="102" y="88"/>
                </a:cubicBezTo>
                <a:cubicBezTo>
                  <a:pt x="108" y="78"/>
                  <a:pt x="108" y="78"/>
                  <a:pt x="108" y="78"/>
                </a:cubicBezTo>
                <a:cubicBezTo>
                  <a:pt x="109" y="77"/>
                  <a:pt x="108" y="75"/>
                  <a:pt x="107" y="74"/>
                </a:cubicBezTo>
                <a:cubicBezTo>
                  <a:pt x="101" y="71"/>
                  <a:pt x="101" y="71"/>
                  <a:pt x="101" y="71"/>
                </a:cubicBezTo>
                <a:cubicBezTo>
                  <a:pt x="102" y="69"/>
                  <a:pt x="102" y="66"/>
                  <a:pt x="103" y="64"/>
                </a:cubicBezTo>
                <a:cubicBezTo>
                  <a:pt x="110" y="64"/>
                  <a:pt x="110" y="64"/>
                  <a:pt x="110" y="64"/>
                </a:cubicBezTo>
                <a:cubicBezTo>
                  <a:pt x="111" y="64"/>
                  <a:pt x="112" y="63"/>
                  <a:pt x="112" y="61"/>
                </a:cubicBezTo>
                <a:cubicBezTo>
                  <a:pt x="112" y="49"/>
                  <a:pt x="112" y="49"/>
                  <a:pt x="112" y="49"/>
                </a:cubicBezTo>
                <a:cubicBezTo>
                  <a:pt x="112" y="48"/>
                  <a:pt x="111" y="47"/>
                  <a:pt x="110" y="47"/>
                </a:cubicBezTo>
                <a:close/>
                <a:moveTo>
                  <a:pt x="56" y="86"/>
                </a:moveTo>
                <a:cubicBezTo>
                  <a:pt x="40" y="86"/>
                  <a:pt x="26" y="72"/>
                  <a:pt x="26" y="56"/>
                </a:cubicBezTo>
                <a:cubicBezTo>
                  <a:pt x="26" y="39"/>
                  <a:pt x="40" y="26"/>
                  <a:pt x="56" y="26"/>
                </a:cubicBezTo>
                <a:cubicBezTo>
                  <a:pt x="73" y="26"/>
                  <a:pt x="86" y="39"/>
                  <a:pt x="86" y="56"/>
                </a:cubicBezTo>
                <a:cubicBezTo>
                  <a:pt x="86" y="72"/>
                  <a:pt x="73" y="86"/>
                  <a:pt x="56" y="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597" tIns="44798" rIns="89597" bIns="44798" numCol="1" anchor="t" anchorCtr="0" compatLnSpc="1">
            <a:prstTxWarp prst="textNoShape">
              <a:avLst/>
            </a:prstTxWarp>
          </a:bodyPr>
          <a:lstStyle/>
          <a:p>
            <a:endParaRPr lang="en-US" sz="1176">
              <a:cs typeface="+mn-ea"/>
              <a:sym typeface="+mn-lt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5757446" y="4148933"/>
            <a:ext cx="228267" cy="222493"/>
            <a:chOff x="8175625" y="987426"/>
            <a:chExt cx="314325" cy="306388"/>
          </a:xfrm>
          <a:solidFill>
            <a:schemeClr val="bg1"/>
          </a:solidFill>
        </p:grpSpPr>
        <p:sp>
          <p:nvSpPr>
            <p:cNvPr id="49" name="Freeform 104"/>
            <p:cNvSpPr>
              <a:spLocks/>
            </p:cNvSpPr>
            <p:nvPr/>
          </p:nvSpPr>
          <p:spPr bwMode="auto">
            <a:xfrm>
              <a:off x="8258175" y="1144588"/>
              <a:ext cx="42863" cy="98425"/>
            </a:xfrm>
            <a:custGeom>
              <a:avLst/>
              <a:gdLst>
                <a:gd name="T0" fmla="*/ 11 w 19"/>
                <a:gd name="T1" fmla="*/ 43 h 43"/>
                <a:gd name="T2" fmla="*/ 19 w 19"/>
                <a:gd name="T3" fmla="*/ 43 h 43"/>
                <a:gd name="T4" fmla="*/ 19 w 19"/>
                <a:gd name="T5" fmla="*/ 0 h 43"/>
                <a:gd name="T6" fmla="*/ 12 w 19"/>
                <a:gd name="T7" fmla="*/ 0 h 43"/>
                <a:gd name="T8" fmla="*/ 11 w 19"/>
                <a:gd name="T9" fmla="*/ 4 h 43"/>
                <a:gd name="T10" fmla="*/ 8 w 19"/>
                <a:gd name="T11" fmla="*/ 7 h 43"/>
                <a:gd name="T12" fmla="*/ 4 w 19"/>
                <a:gd name="T13" fmla="*/ 8 h 43"/>
                <a:gd name="T14" fmla="*/ 0 w 19"/>
                <a:gd name="T15" fmla="*/ 9 h 43"/>
                <a:gd name="T16" fmla="*/ 0 w 19"/>
                <a:gd name="T17" fmla="*/ 15 h 43"/>
                <a:gd name="T18" fmla="*/ 11 w 19"/>
                <a:gd name="T19" fmla="*/ 15 h 43"/>
                <a:gd name="T20" fmla="*/ 11 w 19"/>
                <a:gd name="T21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43">
                  <a:moveTo>
                    <a:pt x="11" y="43"/>
                  </a:moveTo>
                  <a:cubicBezTo>
                    <a:pt x="19" y="43"/>
                    <a:pt x="19" y="43"/>
                    <a:pt x="19" y="4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3"/>
                    <a:pt x="11" y="4"/>
                  </a:cubicBezTo>
                  <a:cubicBezTo>
                    <a:pt x="10" y="5"/>
                    <a:pt x="9" y="6"/>
                    <a:pt x="8" y="7"/>
                  </a:cubicBezTo>
                  <a:cubicBezTo>
                    <a:pt x="7" y="8"/>
                    <a:pt x="6" y="8"/>
                    <a:pt x="4" y="8"/>
                  </a:cubicBezTo>
                  <a:cubicBezTo>
                    <a:pt x="3" y="9"/>
                    <a:pt x="1" y="9"/>
                    <a:pt x="0" y="9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1" y="15"/>
                    <a:pt x="11" y="15"/>
                    <a:pt x="11" y="15"/>
                  </a:cubicBezTo>
                  <a:lnTo>
                    <a:pt x="11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1176">
                <a:cs typeface="+mn-ea"/>
                <a:sym typeface="+mn-lt"/>
              </a:endParaRPr>
            </a:p>
          </p:txBody>
        </p:sp>
        <p:sp>
          <p:nvSpPr>
            <p:cNvPr id="50" name="Freeform 105"/>
            <p:cNvSpPr>
              <a:spLocks/>
            </p:cNvSpPr>
            <p:nvPr/>
          </p:nvSpPr>
          <p:spPr bwMode="auto">
            <a:xfrm>
              <a:off x="8324850" y="1144588"/>
              <a:ext cx="71438" cy="98425"/>
            </a:xfrm>
            <a:custGeom>
              <a:avLst/>
              <a:gdLst>
                <a:gd name="T0" fmla="*/ 21 w 31"/>
                <a:gd name="T1" fmla="*/ 34 h 43"/>
                <a:gd name="T2" fmla="*/ 18 w 31"/>
                <a:gd name="T3" fmla="*/ 36 h 43"/>
                <a:gd name="T4" fmla="*/ 15 w 31"/>
                <a:gd name="T5" fmla="*/ 36 h 43"/>
                <a:gd name="T6" fmla="*/ 11 w 31"/>
                <a:gd name="T7" fmla="*/ 35 h 43"/>
                <a:gd name="T8" fmla="*/ 8 w 31"/>
                <a:gd name="T9" fmla="*/ 30 h 43"/>
                <a:gd name="T10" fmla="*/ 0 w 31"/>
                <a:gd name="T11" fmla="*/ 30 h 43"/>
                <a:gd name="T12" fmla="*/ 1 w 31"/>
                <a:gd name="T13" fmla="*/ 36 h 43"/>
                <a:gd name="T14" fmla="*/ 5 w 31"/>
                <a:gd name="T15" fmla="*/ 40 h 43"/>
                <a:gd name="T16" fmla="*/ 10 w 31"/>
                <a:gd name="T17" fmla="*/ 43 h 43"/>
                <a:gd name="T18" fmla="*/ 15 w 31"/>
                <a:gd name="T19" fmla="*/ 43 h 43"/>
                <a:gd name="T20" fmla="*/ 22 w 31"/>
                <a:gd name="T21" fmla="*/ 42 h 43"/>
                <a:gd name="T22" fmla="*/ 27 w 31"/>
                <a:gd name="T23" fmla="*/ 39 h 43"/>
                <a:gd name="T24" fmla="*/ 30 w 31"/>
                <a:gd name="T25" fmla="*/ 34 h 43"/>
                <a:gd name="T26" fmla="*/ 31 w 31"/>
                <a:gd name="T27" fmla="*/ 28 h 43"/>
                <a:gd name="T28" fmla="*/ 30 w 31"/>
                <a:gd name="T29" fmla="*/ 23 h 43"/>
                <a:gd name="T30" fmla="*/ 28 w 31"/>
                <a:gd name="T31" fmla="*/ 18 h 43"/>
                <a:gd name="T32" fmla="*/ 24 w 31"/>
                <a:gd name="T33" fmla="*/ 15 h 43"/>
                <a:gd name="T34" fmla="*/ 18 w 31"/>
                <a:gd name="T35" fmla="*/ 14 h 43"/>
                <a:gd name="T36" fmla="*/ 14 w 31"/>
                <a:gd name="T37" fmla="*/ 14 h 43"/>
                <a:gd name="T38" fmla="*/ 10 w 31"/>
                <a:gd name="T39" fmla="*/ 17 h 43"/>
                <a:gd name="T40" fmla="*/ 10 w 31"/>
                <a:gd name="T41" fmla="*/ 17 h 43"/>
                <a:gd name="T42" fmla="*/ 11 w 31"/>
                <a:gd name="T43" fmla="*/ 7 h 43"/>
                <a:gd name="T44" fmla="*/ 29 w 31"/>
                <a:gd name="T45" fmla="*/ 7 h 43"/>
                <a:gd name="T46" fmla="*/ 29 w 31"/>
                <a:gd name="T47" fmla="*/ 0 h 43"/>
                <a:gd name="T48" fmla="*/ 5 w 31"/>
                <a:gd name="T49" fmla="*/ 0 h 43"/>
                <a:gd name="T50" fmla="*/ 1 w 31"/>
                <a:gd name="T51" fmla="*/ 24 h 43"/>
                <a:gd name="T52" fmla="*/ 9 w 31"/>
                <a:gd name="T53" fmla="*/ 24 h 43"/>
                <a:gd name="T54" fmla="*/ 12 w 31"/>
                <a:gd name="T55" fmla="*/ 21 h 43"/>
                <a:gd name="T56" fmla="*/ 15 w 31"/>
                <a:gd name="T57" fmla="*/ 20 h 43"/>
                <a:gd name="T58" fmla="*/ 18 w 31"/>
                <a:gd name="T59" fmla="*/ 21 h 43"/>
                <a:gd name="T60" fmla="*/ 21 w 31"/>
                <a:gd name="T61" fmla="*/ 23 h 43"/>
                <a:gd name="T62" fmla="*/ 22 w 31"/>
                <a:gd name="T63" fmla="*/ 25 h 43"/>
                <a:gd name="T64" fmla="*/ 23 w 31"/>
                <a:gd name="T65" fmla="*/ 28 h 43"/>
                <a:gd name="T66" fmla="*/ 22 w 31"/>
                <a:gd name="T67" fmla="*/ 31 h 43"/>
                <a:gd name="T68" fmla="*/ 21 w 31"/>
                <a:gd name="T69" fmla="*/ 3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" h="43">
                  <a:moveTo>
                    <a:pt x="21" y="34"/>
                  </a:moveTo>
                  <a:cubicBezTo>
                    <a:pt x="20" y="35"/>
                    <a:pt x="19" y="35"/>
                    <a:pt x="18" y="36"/>
                  </a:cubicBezTo>
                  <a:cubicBezTo>
                    <a:pt x="17" y="36"/>
                    <a:pt x="16" y="36"/>
                    <a:pt x="15" y="36"/>
                  </a:cubicBezTo>
                  <a:cubicBezTo>
                    <a:pt x="13" y="36"/>
                    <a:pt x="12" y="36"/>
                    <a:pt x="11" y="35"/>
                  </a:cubicBezTo>
                  <a:cubicBezTo>
                    <a:pt x="9" y="34"/>
                    <a:pt x="9" y="32"/>
                    <a:pt x="8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2"/>
                    <a:pt x="0" y="34"/>
                    <a:pt x="1" y="36"/>
                  </a:cubicBezTo>
                  <a:cubicBezTo>
                    <a:pt x="2" y="38"/>
                    <a:pt x="3" y="39"/>
                    <a:pt x="5" y="40"/>
                  </a:cubicBezTo>
                  <a:cubicBezTo>
                    <a:pt x="6" y="41"/>
                    <a:pt x="8" y="42"/>
                    <a:pt x="10" y="43"/>
                  </a:cubicBezTo>
                  <a:cubicBezTo>
                    <a:pt x="11" y="43"/>
                    <a:pt x="13" y="43"/>
                    <a:pt x="15" y="43"/>
                  </a:cubicBezTo>
                  <a:cubicBezTo>
                    <a:pt x="18" y="43"/>
                    <a:pt x="20" y="43"/>
                    <a:pt x="22" y="42"/>
                  </a:cubicBezTo>
                  <a:cubicBezTo>
                    <a:pt x="23" y="42"/>
                    <a:pt x="25" y="41"/>
                    <a:pt x="27" y="39"/>
                  </a:cubicBezTo>
                  <a:cubicBezTo>
                    <a:pt x="28" y="38"/>
                    <a:pt x="29" y="36"/>
                    <a:pt x="30" y="34"/>
                  </a:cubicBezTo>
                  <a:cubicBezTo>
                    <a:pt x="31" y="32"/>
                    <a:pt x="31" y="30"/>
                    <a:pt x="31" y="28"/>
                  </a:cubicBezTo>
                  <a:cubicBezTo>
                    <a:pt x="31" y="26"/>
                    <a:pt x="31" y="24"/>
                    <a:pt x="30" y="23"/>
                  </a:cubicBezTo>
                  <a:cubicBezTo>
                    <a:pt x="30" y="21"/>
                    <a:pt x="29" y="19"/>
                    <a:pt x="28" y="18"/>
                  </a:cubicBezTo>
                  <a:cubicBezTo>
                    <a:pt x="27" y="17"/>
                    <a:pt x="25" y="16"/>
                    <a:pt x="24" y="15"/>
                  </a:cubicBezTo>
                  <a:cubicBezTo>
                    <a:pt x="22" y="14"/>
                    <a:pt x="20" y="14"/>
                    <a:pt x="18" y="14"/>
                  </a:cubicBezTo>
                  <a:cubicBezTo>
                    <a:pt x="16" y="14"/>
                    <a:pt x="15" y="14"/>
                    <a:pt x="14" y="14"/>
                  </a:cubicBezTo>
                  <a:cubicBezTo>
                    <a:pt x="12" y="15"/>
                    <a:pt x="11" y="16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2"/>
                    <a:pt x="11" y="22"/>
                    <a:pt x="12" y="21"/>
                  </a:cubicBezTo>
                  <a:cubicBezTo>
                    <a:pt x="13" y="21"/>
                    <a:pt x="14" y="20"/>
                    <a:pt x="15" y="20"/>
                  </a:cubicBezTo>
                  <a:cubicBezTo>
                    <a:pt x="16" y="20"/>
                    <a:pt x="18" y="20"/>
                    <a:pt x="18" y="21"/>
                  </a:cubicBezTo>
                  <a:cubicBezTo>
                    <a:pt x="19" y="21"/>
                    <a:pt x="20" y="22"/>
                    <a:pt x="21" y="23"/>
                  </a:cubicBezTo>
                  <a:cubicBezTo>
                    <a:pt x="21" y="23"/>
                    <a:pt x="22" y="24"/>
                    <a:pt x="22" y="25"/>
                  </a:cubicBezTo>
                  <a:cubicBezTo>
                    <a:pt x="23" y="26"/>
                    <a:pt x="23" y="27"/>
                    <a:pt x="23" y="28"/>
                  </a:cubicBezTo>
                  <a:cubicBezTo>
                    <a:pt x="23" y="29"/>
                    <a:pt x="22" y="30"/>
                    <a:pt x="22" y="31"/>
                  </a:cubicBezTo>
                  <a:cubicBezTo>
                    <a:pt x="22" y="32"/>
                    <a:pt x="21" y="33"/>
                    <a:pt x="2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1176">
                <a:cs typeface="+mn-ea"/>
                <a:sym typeface="+mn-lt"/>
              </a:endParaRPr>
            </a:p>
          </p:txBody>
        </p:sp>
        <p:sp>
          <p:nvSpPr>
            <p:cNvPr id="51" name="Freeform 106"/>
            <p:cNvSpPr>
              <a:spLocks/>
            </p:cNvSpPr>
            <p:nvPr/>
          </p:nvSpPr>
          <p:spPr bwMode="auto">
            <a:xfrm>
              <a:off x="8232775" y="987426"/>
              <a:ext cx="36513" cy="63500"/>
            </a:xfrm>
            <a:custGeom>
              <a:avLst/>
              <a:gdLst>
                <a:gd name="T0" fmla="*/ 3 w 16"/>
                <a:gd name="T1" fmla="*/ 28 h 28"/>
                <a:gd name="T2" fmla="*/ 13 w 16"/>
                <a:gd name="T3" fmla="*/ 28 h 28"/>
                <a:gd name="T4" fmla="*/ 16 w 16"/>
                <a:gd name="T5" fmla="*/ 25 h 28"/>
                <a:gd name="T6" fmla="*/ 16 w 16"/>
                <a:gd name="T7" fmla="*/ 3 h 28"/>
                <a:gd name="T8" fmla="*/ 13 w 16"/>
                <a:gd name="T9" fmla="*/ 0 h 28"/>
                <a:gd name="T10" fmla="*/ 3 w 16"/>
                <a:gd name="T11" fmla="*/ 0 h 28"/>
                <a:gd name="T12" fmla="*/ 0 w 16"/>
                <a:gd name="T13" fmla="*/ 3 h 28"/>
                <a:gd name="T14" fmla="*/ 0 w 16"/>
                <a:gd name="T15" fmla="*/ 25 h 28"/>
                <a:gd name="T16" fmla="*/ 3 w 16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28">
                  <a:moveTo>
                    <a:pt x="3" y="28"/>
                  </a:moveTo>
                  <a:cubicBezTo>
                    <a:pt x="13" y="28"/>
                    <a:pt x="13" y="28"/>
                    <a:pt x="13" y="28"/>
                  </a:cubicBezTo>
                  <a:cubicBezTo>
                    <a:pt x="14" y="28"/>
                    <a:pt x="16" y="27"/>
                    <a:pt x="16" y="2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2"/>
                    <a:pt x="14" y="0"/>
                    <a:pt x="1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1" y="28"/>
                    <a:pt x="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1176">
                <a:cs typeface="+mn-ea"/>
                <a:sym typeface="+mn-lt"/>
              </a:endParaRPr>
            </a:p>
          </p:txBody>
        </p:sp>
        <p:sp>
          <p:nvSpPr>
            <p:cNvPr id="52" name="Freeform 107"/>
            <p:cNvSpPr>
              <a:spLocks/>
            </p:cNvSpPr>
            <p:nvPr/>
          </p:nvSpPr>
          <p:spPr bwMode="auto">
            <a:xfrm>
              <a:off x="8396288" y="987426"/>
              <a:ext cx="36513" cy="63500"/>
            </a:xfrm>
            <a:custGeom>
              <a:avLst/>
              <a:gdLst>
                <a:gd name="T0" fmla="*/ 3 w 16"/>
                <a:gd name="T1" fmla="*/ 28 h 28"/>
                <a:gd name="T2" fmla="*/ 13 w 16"/>
                <a:gd name="T3" fmla="*/ 28 h 28"/>
                <a:gd name="T4" fmla="*/ 16 w 16"/>
                <a:gd name="T5" fmla="*/ 25 h 28"/>
                <a:gd name="T6" fmla="*/ 16 w 16"/>
                <a:gd name="T7" fmla="*/ 3 h 28"/>
                <a:gd name="T8" fmla="*/ 13 w 16"/>
                <a:gd name="T9" fmla="*/ 0 h 28"/>
                <a:gd name="T10" fmla="*/ 3 w 16"/>
                <a:gd name="T11" fmla="*/ 0 h 28"/>
                <a:gd name="T12" fmla="*/ 0 w 16"/>
                <a:gd name="T13" fmla="*/ 3 h 28"/>
                <a:gd name="T14" fmla="*/ 0 w 16"/>
                <a:gd name="T15" fmla="*/ 25 h 28"/>
                <a:gd name="T16" fmla="*/ 3 w 16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28">
                  <a:moveTo>
                    <a:pt x="3" y="28"/>
                  </a:moveTo>
                  <a:cubicBezTo>
                    <a:pt x="13" y="28"/>
                    <a:pt x="13" y="28"/>
                    <a:pt x="13" y="28"/>
                  </a:cubicBezTo>
                  <a:cubicBezTo>
                    <a:pt x="14" y="28"/>
                    <a:pt x="16" y="27"/>
                    <a:pt x="16" y="2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2"/>
                    <a:pt x="14" y="0"/>
                    <a:pt x="1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1" y="28"/>
                    <a:pt x="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1176">
                <a:cs typeface="+mn-ea"/>
                <a:sym typeface="+mn-lt"/>
              </a:endParaRPr>
            </a:p>
          </p:txBody>
        </p:sp>
        <p:sp>
          <p:nvSpPr>
            <p:cNvPr id="53" name="Freeform 108"/>
            <p:cNvSpPr>
              <a:spLocks noEditPoints="1"/>
            </p:cNvSpPr>
            <p:nvPr/>
          </p:nvSpPr>
          <p:spPr bwMode="auto">
            <a:xfrm>
              <a:off x="8175625" y="1012826"/>
              <a:ext cx="314325" cy="280988"/>
            </a:xfrm>
            <a:custGeom>
              <a:avLst/>
              <a:gdLst>
                <a:gd name="T0" fmla="*/ 121 w 137"/>
                <a:gd name="T1" fmla="*/ 0 h 122"/>
                <a:gd name="T2" fmla="*/ 117 w 137"/>
                <a:gd name="T3" fmla="*/ 0 h 122"/>
                <a:gd name="T4" fmla="*/ 117 w 137"/>
                <a:gd name="T5" fmla="*/ 14 h 122"/>
                <a:gd name="T6" fmla="*/ 109 w 137"/>
                <a:gd name="T7" fmla="*/ 23 h 122"/>
                <a:gd name="T8" fmla="*/ 99 w 137"/>
                <a:gd name="T9" fmla="*/ 23 h 122"/>
                <a:gd name="T10" fmla="*/ 90 w 137"/>
                <a:gd name="T11" fmla="*/ 14 h 122"/>
                <a:gd name="T12" fmla="*/ 90 w 137"/>
                <a:gd name="T13" fmla="*/ 0 h 122"/>
                <a:gd name="T14" fmla="*/ 46 w 137"/>
                <a:gd name="T15" fmla="*/ 0 h 122"/>
                <a:gd name="T16" fmla="*/ 46 w 137"/>
                <a:gd name="T17" fmla="*/ 14 h 122"/>
                <a:gd name="T18" fmla="*/ 38 w 137"/>
                <a:gd name="T19" fmla="*/ 23 h 122"/>
                <a:gd name="T20" fmla="*/ 28 w 137"/>
                <a:gd name="T21" fmla="*/ 23 h 122"/>
                <a:gd name="T22" fmla="*/ 20 w 137"/>
                <a:gd name="T23" fmla="*/ 14 h 122"/>
                <a:gd name="T24" fmla="*/ 20 w 137"/>
                <a:gd name="T25" fmla="*/ 0 h 122"/>
                <a:gd name="T26" fmla="*/ 16 w 137"/>
                <a:gd name="T27" fmla="*/ 0 h 122"/>
                <a:gd name="T28" fmla="*/ 0 w 137"/>
                <a:gd name="T29" fmla="*/ 16 h 122"/>
                <a:gd name="T30" fmla="*/ 0 w 137"/>
                <a:gd name="T31" fmla="*/ 46 h 122"/>
                <a:gd name="T32" fmla="*/ 0 w 137"/>
                <a:gd name="T33" fmla="*/ 106 h 122"/>
                <a:gd name="T34" fmla="*/ 16 w 137"/>
                <a:gd name="T35" fmla="*/ 122 h 122"/>
                <a:gd name="T36" fmla="*/ 121 w 137"/>
                <a:gd name="T37" fmla="*/ 122 h 122"/>
                <a:gd name="T38" fmla="*/ 137 w 137"/>
                <a:gd name="T39" fmla="*/ 106 h 122"/>
                <a:gd name="T40" fmla="*/ 137 w 137"/>
                <a:gd name="T41" fmla="*/ 46 h 122"/>
                <a:gd name="T42" fmla="*/ 137 w 137"/>
                <a:gd name="T43" fmla="*/ 16 h 122"/>
                <a:gd name="T44" fmla="*/ 121 w 137"/>
                <a:gd name="T45" fmla="*/ 0 h 122"/>
                <a:gd name="T46" fmla="*/ 127 w 137"/>
                <a:gd name="T47" fmla="*/ 106 h 122"/>
                <a:gd name="T48" fmla="*/ 121 w 137"/>
                <a:gd name="T49" fmla="*/ 112 h 122"/>
                <a:gd name="T50" fmla="*/ 16 w 137"/>
                <a:gd name="T51" fmla="*/ 112 h 122"/>
                <a:gd name="T52" fmla="*/ 10 w 137"/>
                <a:gd name="T53" fmla="*/ 106 h 122"/>
                <a:gd name="T54" fmla="*/ 10 w 137"/>
                <a:gd name="T55" fmla="*/ 46 h 122"/>
                <a:gd name="T56" fmla="*/ 127 w 137"/>
                <a:gd name="T57" fmla="*/ 46 h 122"/>
                <a:gd name="T58" fmla="*/ 127 w 137"/>
                <a:gd name="T59" fmla="*/ 10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7" h="122">
                  <a:moveTo>
                    <a:pt x="121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9"/>
                    <a:pt x="113" y="23"/>
                    <a:pt x="10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4" y="23"/>
                    <a:pt x="90" y="19"/>
                    <a:pt x="90" y="14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9"/>
                    <a:pt x="42" y="23"/>
                    <a:pt x="3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3" y="23"/>
                    <a:pt x="20" y="19"/>
                    <a:pt x="20" y="14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5"/>
                    <a:pt x="7" y="122"/>
                    <a:pt x="16" y="122"/>
                  </a:cubicBezTo>
                  <a:cubicBezTo>
                    <a:pt x="121" y="122"/>
                    <a:pt x="121" y="122"/>
                    <a:pt x="121" y="122"/>
                  </a:cubicBezTo>
                  <a:cubicBezTo>
                    <a:pt x="129" y="122"/>
                    <a:pt x="137" y="115"/>
                    <a:pt x="137" y="10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7" y="7"/>
                    <a:pt x="129" y="0"/>
                    <a:pt x="121" y="0"/>
                  </a:cubicBezTo>
                  <a:close/>
                  <a:moveTo>
                    <a:pt x="127" y="106"/>
                  </a:moveTo>
                  <a:cubicBezTo>
                    <a:pt x="127" y="109"/>
                    <a:pt x="124" y="112"/>
                    <a:pt x="121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3" y="112"/>
                    <a:pt x="10" y="109"/>
                    <a:pt x="10" y="10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1176">
                <a:cs typeface="+mn-ea"/>
                <a:sym typeface="+mn-lt"/>
              </a:endParaRPr>
            </a:p>
          </p:txBody>
        </p:sp>
      </p:grpSp>
      <p:pic>
        <p:nvPicPr>
          <p:cNvPr id="54" name="图片 5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55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8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797">
        <p:fade/>
      </p:transition>
    </mc:Choice>
    <mc:Fallback xmlns="">
      <p:transition spd="med" advTm="87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38702" y="-124"/>
            <a:ext cx="9078530" cy="5000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1764258" y="1584052"/>
            <a:ext cx="5256584" cy="244827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2257063" y="1620456"/>
            <a:ext cx="1620456" cy="1620456"/>
          </a:xfrm>
          <a:prstGeom prst="ellipse">
            <a:avLst/>
          </a:prstGeom>
          <a:noFill/>
          <a:ln>
            <a:solidFill>
              <a:srgbClr val="3B38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solidFill>
                  <a:srgbClr val="3B3837"/>
                </a:solidFill>
                <a:cs typeface="+mn-ea"/>
                <a:sym typeface="+mn-lt"/>
              </a:rPr>
              <a:t>03</a:t>
            </a:r>
            <a:endParaRPr lang="zh-CN" altLang="en-US" sz="600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sp>
        <p:nvSpPr>
          <p:cNvPr id="6" name="Rectangle 36"/>
          <p:cNvSpPr/>
          <p:nvPr/>
        </p:nvSpPr>
        <p:spPr>
          <a:xfrm>
            <a:off x="3060402" y="2232124"/>
            <a:ext cx="4968552" cy="622048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36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107357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25">
        <p:fade/>
      </p:transition>
    </mc:Choice>
    <mc:Fallback xmlns="">
      <p:transition spd="med" advTm="552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1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6" grpId="0"/>
      <p:bldP spid="6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86007" y="1300666"/>
            <a:ext cx="1297897" cy="12976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86007" y="2598289"/>
            <a:ext cx="1297897" cy="7785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点击添加标题</a:t>
            </a: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点击添加标题</a:t>
            </a:r>
          </a:p>
        </p:txBody>
      </p:sp>
      <p:sp>
        <p:nvSpPr>
          <p:cNvPr id="4" name="矩形 3"/>
          <p:cNvSpPr/>
          <p:nvPr/>
        </p:nvSpPr>
        <p:spPr>
          <a:xfrm>
            <a:off x="2352630" y="1300666"/>
            <a:ext cx="1297897" cy="12976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352630" y="2598289"/>
            <a:ext cx="1297897" cy="7785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点击添加标题</a:t>
            </a: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点击添加标题</a:t>
            </a:r>
          </a:p>
        </p:txBody>
      </p:sp>
      <p:sp>
        <p:nvSpPr>
          <p:cNvPr id="6" name="矩形 5"/>
          <p:cNvSpPr/>
          <p:nvPr/>
        </p:nvSpPr>
        <p:spPr>
          <a:xfrm>
            <a:off x="3819254" y="1300666"/>
            <a:ext cx="1297897" cy="12976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19254" y="2598289"/>
            <a:ext cx="1297897" cy="7785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点击添加标题</a:t>
            </a: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点击添加标题</a:t>
            </a:r>
          </a:p>
        </p:txBody>
      </p:sp>
      <p:sp>
        <p:nvSpPr>
          <p:cNvPr id="8" name="矩形 7"/>
          <p:cNvSpPr/>
          <p:nvPr/>
        </p:nvSpPr>
        <p:spPr>
          <a:xfrm>
            <a:off x="5285880" y="1300666"/>
            <a:ext cx="1297897" cy="12976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85880" y="2598289"/>
            <a:ext cx="1297897" cy="7785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点击添加标题</a:t>
            </a: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点击添加标题</a:t>
            </a:r>
          </a:p>
        </p:txBody>
      </p:sp>
      <p:sp>
        <p:nvSpPr>
          <p:cNvPr id="10" name="矩形 9"/>
          <p:cNvSpPr/>
          <p:nvPr/>
        </p:nvSpPr>
        <p:spPr>
          <a:xfrm>
            <a:off x="6752503" y="1300666"/>
            <a:ext cx="1297897" cy="12976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752503" y="2598289"/>
            <a:ext cx="1297897" cy="77857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点击添加标题</a:t>
            </a: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点击添加标题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301527" y="1456379"/>
            <a:ext cx="466862" cy="599997"/>
            <a:chOff x="3095876" y="2479873"/>
            <a:chExt cx="366231" cy="470769"/>
          </a:xfrm>
        </p:grpSpPr>
        <p:sp>
          <p:nvSpPr>
            <p:cNvPr id="13" name="Freeform 108"/>
            <p:cNvSpPr>
              <a:spLocks/>
            </p:cNvSpPr>
            <p:nvPr/>
          </p:nvSpPr>
          <p:spPr bwMode="auto">
            <a:xfrm flipH="1">
              <a:off x="3095876" y="2898027"/>
              <a:ext cx="51923" cy="52615"/>
            </a:xfrm>
            <a:custGeom>
              <a:avLst/>
              <a:gdLst>
                <a:gd name="T0" fmla="*/ 0 w 32"/>
                <a:gd name="T1" fmla="*/ 32 h 32"/>
                <a:gd name="T2" fmla="*/ 16 w 32"/>
                <a:gd name="T3" fmla="*/ 32 h 32"/>
                <a:gd name="T4" fmla="*/ 32 w 32"/>
                <a:gd name="T5" fmla="*/ 16 h 32"/>
                <a:gd name="T6" fmla="*/ 32 w 32"/>
                <a:gd name="T7" fmla="*/ 0 h 32"/>
                <a:gd name="T8" fmla="*/ 0 w 32"/>
                <a:gd name="T9" fmla="*/ 0 h 32"/>
                <a:gd name="T10" fmla="*/ 0 w 32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0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25" y="32"/>
                    <a:pt x="32" y="25"/>
                    <a:pt x="32" y="1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109"/>
            <p:cNvSpPr>
              <a:spLocks noEditPoints="1"/>
            </p:cNvSpPr>
            <p:nvPr/>
          </p:nvSpPr>
          <p:spPr bwMode="auto">
            <a:xfrm flipH="1">
              <a:off x="3095876" y="2479873"/>
              <a:ext cx="366231" cy="470769"/>
            </a:xfrm>
            <a:custGeom>
              <a:avLst/>
              <a:gdLst>
                <a:gd name="T0" fmla="*/ 208 w 224"/>
                <a:gd name="T1" fmla="*/ 0 h 288"/>
                <a:gd name="T2" fmla="*/ 16 w 224"/>
                <a:gd name="T3" fmla="*/ 0 h 288"/>
                <a:gd name="T4" fmla="*/ 0 w 224"/>
                <a:gd name="T5" fmla="*/ 16 h 288"/>
                <a:gd name="T6" fmla="*/ 0 w 224"/>
                <a:gd name="T7" fmla="*/ 272 h 288"/>
                <a:gd name="T8" fmla="*/ 16 w 224"/>
                <a:gd name="T9" fmla="*/ 288 h 288"/>
                <a:gd name="T10" fmla="*/ 176 w 224"/>
                <a:gd name="T11" fmla="*/ 288 h 288"/>
                <a:gd name="T12" fmla="*/ 176 w 224"/>
                <a:gd name="T13" fmla="*/ 144 h 288"/>
                <a:gd name="T14" fmla="*/ 224 w 224"/>
                <a:gd name="T15" fmla="*/ 144 h 288"/>
                <a:gd name="T16" fmla="*/ 224 w 224"/>
                <a:gd name="T17" fmla="*/ 16 h 288"/>
                <a:gd name="T18" fmla="*/ 208 w 224"/>
                <a:gd name="T19" fmla="*/ 0 h 288"/>
                <a:gd name="T20" fmla="*/ 168 w 224"/>
                <a:gd name="T21" fmla="*/ 104 h 288"/>
                <a:gd name="T22" fmla="*/ 56 w 224"/>
                <a:gd name="T23" fmla="*/ 104 h 288"/>
                <a:gd name="T24" fmla="*/ 56 w 224"/>
                <a:gd name="T25" fmla="*/ 88 h 288"/>
                <a:gd name="T26" fmla="*/ 168 w 224"/>
                <a:gd name="T27" fmla="*/ 88 h 288"/>
                <a:gd name="T28" fmla="*/ 168 w 224"/>
                <a:gd name="T29" fmla="*/ 104 h 288"/>
                <a:gd name="T30" fmla="*/ 168 w 224"/>
                <a:gd name="T31" fmla="*/ 72 h 288"/>
                <a:gd name="T32" fmla="*/ 56 w 224"/>
                <a:gd name="T33" fmla="*/ 72 h 288"/>
                <a:gd name="T34" fmla="*/ 56 w 224"/>
                <a:gd name="T35" fmla="*/ 56 h 288"/>
                <a:gd name="T36" fmla="*/ 168 w 224"/>
                <a:gd name="T37" fmla="*/ 56 h 288"/>
                <a:gd name="T38" fmla="*/ 168 w 224"/>
                <a:gd name="T39" fmla="*/ 72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4" h="288">
                  <a:moveTo>
                    <a:pt x="20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281"/>
                    <a:pt x="7" y="288"/>
                    <a:pt x="16" y="288"/>
                  </a:cubicBezTo>
                  <a:cubicBezTo>
                    <a:pt x="176" y="288"/>
                    <a:pt x="176" y="288"/>
                    <a:pt x="176" y="288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224" y="144"/>
                    <a:pt x="224" y="144"/>
                    <a:pt x="224" y="144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4" y="7"/>
                    <a:pt x="217" y="0"/>
                    <a:pt x="208" y="0"/>
                  </a:cubicBezTo>
                  <a:close/>
                  <a:moveTo>
                    <a:pt x="168" y="104"/>
                  </a:moveTo>
                  <a:cubicBezTo>
                    <a:pt x="56" y="104"/>
                    <a:pt x="56" y="104"/>
                    <a:pt x="56" y="104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168" y="88"/>
                    <a:pt x="168" y="88"/>
                    <a:pt x="168" y="88"/>
                  </a:cubicBezTo>
                  <a:lnTo>
                    <a:pt x="168" y="104"/>
                  </a:lnTo>
                  <a:close/>
                  <a:moveTo>
                    <a:pt x="168" y="72"/>
                  </a:moveTo>
                  <a:cubicBezTo>
                    <a:pt x="56" y="72"/>
                    <a:pt x="56" y="72"/>
                    <a:pt x="56" y="72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168" y="56"/>
                    <a:pt x="168" y="56"/>
                    <a:pt x="168" y="56"/>
                  </a:cubicBezTo>
                  <a:lnTo>
                    <a:pt x="168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5" name="Rectangle 110"/>
            <p:cNvSpPr>
              <a:spLocks noChangeArrowheads="1"/>
            </p:cNvSpPr>
            <p:nvPr/>
          </p:nvSpPr>
          <p:spPr bwMode="auto">
            <a:xfrm flipH="1">
              <a:off x="3095876" y="2741565"/>
              <a:ext cx="51923" cy="5192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6" name="Rectangle 111"/>
            <p:cNvSpPr>
              <a:spLocks noChangeArrowheads="1"/>
            </p:cNvSpPr>
            <p:nvPr/>
          </p:nvSpPr>
          <p:spPr bwMode="auto">
            <a:xfrm flipH="1">
              <a:off x="3095876" y="2819796"/>
              <a:ext cx="51923" cy="52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7" name="Freeform 64"/>
          <p:cNvSpPr>
            <a:spLocks noEditPoints="1"/>
          </p:cNvSpPr>
          <p:nvPr/>
        </p:nvSpPr>
        <p:spPr bwMode="auto">
          <a:xfrm flipH="1">
            <a:off x="2680232" y="1490029"/>
            <a:ext cx="642697" cy="532701"/>
          </a:xfrm>
          <a:custGeom>
            <a:avLst/>
            <a:gdLst>
              <a:gd name="T0" fmla="*/ 188 w 308"/>
              <a:gd name="T1" fmla="*/ 19 h 256"/>
              <a:gd name="T2" fmla="*/ 154 w 308"/>
              <a:gd name="T3" fmla="*/ 0 h 256"/>
              <a:gd name="T4" fmla="*/ 120 w 308"/>
              <a:gd name="T5" fmla="*/ 19 h 256"/>
              <a:gd name="T6" fmla="*/ 8 w 308"/>
              <a:gd name="T7" fmla="*/ 195 h 256"/>
              <a:gd name="T8" fmla="*/ 7 w 308"/>
              <a:gd name="T9" fmla="*/ 235 h 256"/>
              <a:gd name="T10" fmla="*/ 42 w 308"/>
              <a:gd name="T11" fmla="*/ 256 h 256"/>
              <a:gd name="T12" fmla="*/ 266 w 308"/>
              <a:gd name="T13" fmla="*/ 256 h 256"/>
              <a:gd name="T14" fmla="*/ 301 w 308"/>
              <a:gd name="T15" fmla="*/ 235 h 256"/>
              <a:gd name="T16" fmla="*/ 300 w 308"/>
              <a:gd name="T17" fmla="*/ 195 h 256"/>
              <a:gd name="T18" fmla="*/ 188 w 308"/>
              <a:gd name="T19" fmla="*/ 19 h 256"/>
              <a:gd name="T20" fmla="*/ 154 w 308"/>
              <a:gd name="T21" fmla="*/ 216 h 256"/>
              <a:gd name="T22" fmla="*/ 138 w 308"/>
              <a:gd name="T23" fmla="*/ 200 h 256"/>
              <a:gd name="T24" fmla="*/ 154 w 308"/>
              <a:gd name="T25" fmla="*/ 184 h 256"/>
              <a:gd name="T26" fmla="*/ 170 w 308"/>
              <a:gd name="T27" fmla="*/ 200 h 256"/>
              <a:gd name="T28" fmla="*/ 154 w 308"/>
              <a:gd name="T29" fmla="*/ 216 h 256"/>
              <a:gd name="T30" fmla="*/ 170 w 308"/>
              <a:gd name="T31" fmla="*/ 152 h 256"/>
              <a:gd name="T32" fmla="*/ 154 w 308"/>
              <a:gd name="T33" fmla="*/ 168 h 256"/>
              <a:gd name="T34" fmla="*/ 138 w 308"/>
              <a:gd name="T35" fmla="*/ 152 h 256"/>
              <a:gd name="T36" fmla="*/ 138 w 308"/>
              <a:gd name="T37" fmla="*/ 96 h 256"/>
              <a:gd name="T38" fmla="*/ 154 w 308"/>
              <a:gd name="T39" fmla="*/ 80 h 256"/>
              <a:gd name="T40" fmla="*/ 170 w 308"/>
              <a:gd name="T41" fmla="*/ 96 h 256"/>
              <a:gd name="T42" fmla="*/ 170 w 308"/>
              <a:gd name="T43" fmla="*/ 15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08" h="256">
                <a:moveTo>
                  <a:pt x="188" y="19"/>
                </a:moveTo>
                <a:cubicBezTo>
                  <a:pt x="180" y="7"/>
                  <a:pt x="168" y="0"/>
                  <a:pt x="154" y="0"/>
                </a:cubicBezTo>
                <a:cubicBezTo>
                  <a:pt x="140" y="0"/>
                  <a:pt x="128" y="7"/>
                  <a:pt x="120" y="19"/>
                </a:cubicBezTo>
                <a:cubicBezTo>
                  <a:pt x="8" y="195"/>
                  <a:pt x="8" y="195"/>
                  <a:pt x="8" y="195"/>
                </a:cubicBezTo>
                <a:cubicBezTo>
                  <a:pt x="0" y="207"/>
                  <a:pt x="0" y="222"/>
                  <a:pt x="7" y="235"/>
                </a:cubicBezTo>
                <a:cubicBezTo>
                  <a:pt x="14" y="248"/>
                  <a:pt x="27" y="256"/>
                  <a:pt x="42" y="256"/>
                </a:cubicBezTo>
                <a:cubicBezTo>
                  <a:pt x="266" y="256"/>
                  <a:pt x="266" y="256"/>
                  <a:pt x="266" y="256"/>
                </a:cubicBezTo>
                <a:cubicBezTo>
                  <a:pt x="281" y="256"/>
                  <a:pt x="294" y="248"/>
                  <a:pt x="301" y="235"/>
                </a:cubicBezTo>
                <a:cubicBezTo>
                  <a:pt x="308" y="222"/>
                  <a:pt x="308" y="207"/>
                  <a:pt x="300" y="195"/>
                </a:cubicBezTo>
                <a:lnTo>
                  <a:pt x="188" y="19"/>
                </a:lnTo>
                <a:close/>
                <a:moveTo>
                  <a:pt x="154" y="216"/>
                </a:moveTo>
                <a:cubicBezTo>
                  <a:pt x="145" y="216"/>
                  <a:pt x="138" y="209"/>
                  <a:pt x="138" y="200"/>
                </a:cubicBezTo>
                <a:cubicBezTo>
                  <a:pt x="138" y="191"/>
                  <a:pt x="145" y="184"/>
                  <a:pt x="154" y="184"/>
                </a:cubicBezTo>
                <a:cubicBezTo>
                  <a:pt x="163" y="184"/>
                  <a:pt x="170" y="191"/>
                  <a:pt x="170" y="200"/>
                </a:cubicBezTo>
                <a:cubicBezTo>
                  <a:pt x="170" y="209"/>
                  <a:pt x="163" y="216"/>
                  <a:pt x="154" y="216"/>
                </a:cubicBezTo>
                <a:close/>
                <a:moveTo>
                  <a:pt x="170" y="152"/>
                </a:moveTo>
                <a:cubicBezTo>
                  <a:pt x="170" y="161"/>
                  <a:pt x="163" y="168"/>
                  <a:pt x="154" y="168"/>
                </a:cubicBezTo>
                <a:cubicBezTo>
                  <a:pt x="145" y="168"/>
                  <a:pt x="138" y="161"/>
                  <a:pt x="138" y="152"/>
                </a:cubicBezTo>
                <a:cubicBezTo>
                  <a:pt x="138" y="96"/>
                  <a:pt x="138" y="96"/>
                  <a:pt x="138" y="96"/>
                </a:cubicBezTo>
                <a:cubicBezTo>
                  <a:pt x="138" y="87"/>
                  <a:pt x="145" y="80"/>
                  <a:pt x="154" y="80"/>
                </a:cubicBezTo>
                <a:cubicBezTo>
                  <a:pt x="163" y="80"/>
                  <a:pt x="170" y="87"/>
                  <a:pt x="170" y="96"/>
                </a:cubicBezTo>
                <a:lnTo>
                  <a:pt x="170" y="1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5919" tIns="32959" rIns="65919" bIns="32959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59285">
              <a:defRPr/>
            </a:pPr>
            <a:endParaRPr lang="zh-CN" altLang="en-US" sz="12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267599" y="1464479"/>
            <a:ext cx="401209" cy="583799"/>
            <a:chOff x="5690315" y="3674507"/>
            <a:chExt cx="314729" cy="458061"/>
          </a:xfrm>
        </p:grpSpPr>
        <p:sp>
          <p:nvSpPr>
            <p:cNvPr id="19" name="Freeform 36"/>
            <p:cNvSpPr>
              <a:spLocks/>
            </p:cNvSpPr>
            <p:nvPr/>
          </p:nvSpPr>
          <p:spPr bwMode="auto">
            <a:xfrm flipH="1">
              <a:off x="5782528" y="4054387"/>
              <a:ext cx="130302" cy="78181"/>
            </a:xfrm>
            <a:custGeom>
              <a:avLst/>
              <a:gdLst>
                <a:gd name="T0" fmla="*/ 73 w 80"/>
                <a:gd name="T1" fmla="*/ 2 h 48"/>
                <a:gd name="T2" fmla="*/ 44 w 80"/>
                <a:gd name="T3" fmla="*/ 8 h 48"/>
                <a:gd name="T4" fmla="*/ 40 w 80"/>
                <a:gd name="T5" fmla="*/ 8 h 48"/>
                <a:gd name="T6" fmla="*/ 36 w 80"/>
                <a:gd name="T7" fmla="*/ 8 h 48"/>
                <a:gd name="T8" fmla="*/ 7 w 80"/>
                <a:gd name="T9" fmla="*/ 2 h 48"/>
                <a:gd name="T10" fmla="*/ 0 w 80"/>
                <a:gd name="T11" fmla="*/ 0 h 48"/>
                <a:gd name="T12" fmla="*/ 0 w 80"/>
                <a:gd name="T13" fmla="*/ 0 h 48"/>
                <a:gd name="T14" fmla="*/ 40 w 80"/>
                <a:gd name="T15" fmla="*/ 48 h 48"/>
                <a:gd name="T16" fmla="*/ 80 w 80"/>
                <a:gd name="T17" fmla="*/ 0 h 48"/>
                <a:gd name="T18" fmla="*/ 80 w 80"/>
                <a:gd name="T19" fmla="*/ 0 h 48"/>
                <a:gd name="T20" fmla="*/ 73 w 80"/>
                <a:gd name="T21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48">
                  <a:moveTo>
                    <a:pt x="73" y="2"/>
                  </a:moveTo>
                  <a:cubicBezTo>
                    <a:pt x="65" y="5"/>
                    <a:pt x="55" y="7"/>
                    <a:pt x="44" y="8"/>
                  </a:cubicBezTo>
                  <a:cubicBezTo>
                    <a:pt x="42" y="8"/>
                    <a:pt x="41" y="8"/>
                    <a:pt x="40" y="8"/>
                  </a:cubicBezTo>
                  <a:cubicBezTo>
                    <a:pt x="39" y="8"/>
                    <a:pt x="38" y="8"/>
                    <a:pt x="36" y="8"/>
                  </a:cubicBezTo>
                  <a:cubicBezTo>
                    <a:pt x="25" y="7"/>
                    <a:pt x="15" y="5"/>
                    <a:pt x="7" y="2"/>
                  </a:cubicBezTo>
                  <a:cubicBezTo>
                    <a:pt x="3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13" y="48"/>
                    <a:pt x="40" y="48"/>
                  </a:cubicBezTo>
                  <a:cubicBezTo>
                    <a:pt x="67" y="48"/>
                    <a:pt x="80" y="27"/>
                    <a:pt x="8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0"/>
                    <a:pt x="77" y="1"/>
                    <a:pt x="7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0" name="Freeform 37"/>
            <p:cNvSpPr>
              <a:spLocks noEditPoints="1"/>
            </p:cNvSpPr>
            <p:nvPr/>
          </p:nvSpPr>
          <p:spPr bwMode="auto">
            <a:xfrm flipH="1">
              <a:off x="5690315" y="3674507"/>
              <a:ext cx="314729" cy="366849"/>
            </a:xfrm>
            <a:custGeom>
              <a:avLst/>
              <a:gdLst>
                <a:gd name="T0" fmla="*/ 96 w 192"/>
                <a:gd name="T1" fmla="*/ 0 h 224"/>
                <a:gd name="T2" fmla="*/ 0 w 192"/>
                <a:gd name="T3" fmla="*/ 96 h 224"/>
                <a:gd name="T4" fmla="*/ 48 w 192"/>
                <a:gd name="T5" fmla="*/ 200 h 224"/>
                <a:gd name="T6" fmla="*/ 67 w 192"/>
                <a:gd name="T7" fmla="*/ 219 h 224"/>
                <a:gd name="T8" fmla="*/ 90 w 192"/>
                <a:gd name="T9" fmla="*/ 224 h 224"/>
                <a:gd name="T10" fmla="*/ 96 w 192"/>
                <a:gd name="T11" fmla="*/ 224 h 224"/>
                <a:gd name="T12" fmla="*/ 125 w 192"/>
                <a:gd name="T13" fmla="*/ 218 h 224"/>
                <a:gd name="T14" fmla="*/ 144 w 192"/>
                <a:gd name="T15" fmla="*/ 200 h 224"/>
                <a:gd name="T16" fmla="*/ 192 w 192"/>
                <a:gd name="T17" fmla="*/ 96 h 224"/>
                <a:gd name="T18" fmla="*/ 96 w 192"/>
                <a:gd name="T19" fmla="*/ 0 h 224"/>
                <a:gd name="T20" fmla="*/ 113 w 192"/>
                <a:gd name="T21" fmla="*/ 40 h 224"/>
                <a:gd name="T22" fmla="*/ 31 w 192"/>
                <a:gd name="T23" fmla="*/ 121 h 224"/>
                <a:gd name="T24" fmla="*/ 31 w 192"/>
                <a:gd name="T25" fmla="*/ 128 h 224"/>
                <a:gd name="T26" fmla="*/ 24 w 192"/>
                <a:gd name="T27" fmla="*/ 98 h 224"/>
                <a:gd name="T28" fmla="*/ 99 w 192"/>
                <a:gd name="T29" fmla="*/ 24 h 224"/>
                <a:gd name="T30" fmla="*/ 160 w 192"/>
                <a:gd name="T31" fmla="*/ 54 h 224"/>
                <a:gd name="T32" fmla="*/ 113 w 192"/>
                <a:gd name="T33" fmla="*/ 4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2" h="224">
                  <a:moveTo>
                    <a:pt x="96" y="0"/>
                  </a:moveTo>
                  <a:cubicBezTo>
                    <a:pt x="43" y="0"/>
                    <a:pt x="0" y="43"/>
                    <a:pt x="0" y="96"/>
                  </a:cubicBezTo>
                  <a:cubicBezTo>
                    <a:pt x="0" y="144"/>
                    <a:pt x="48" y="184"/>
                    <a:pt x="48" y="200"/>
                  </a:cubicBezTo>
                  <a:cubicBezTo>
                    <a:pt x="48" y="205"/>
                    <a:pt x="54" y="213"/>
                    <a:pt x="67" y="219"/>
                  </a:cubicBezTo>
                  <a:cubicBezTo>
                    <a:pt x="73" y="220"/>
                    <a:pt x="82" y="223"/>
                    <a:pt x="90" y="224"/>
                  </a:cubicBezTo>
                  <a:cubicBezTo>
                    <a:pt x="92" y="224"/>
                    <a:pt x="94" y="224"/>
                    <a:pt x="96" y="224"/>
                  </a:cubicBezTo>
                  <a:cubicBezTo>
                    <a:pt x="103" y="224"/>
                    <a:pt x="113" y="222"/>
                    <a:pt x="125" y="218"/>
                  </a:cubicBezTo>
                  <a:cubicBezTo>
                    <a:pt x="138" y="213"/>
                    <a:pt x="144" y="205"/>
                    <a:pt x="144" y="200"/>
                  </a:cubicBezTo>
                  <a:cubicBezTo>
                    <a:pt x="144" y="184"/>
                    <a:pt x="192" y="144"/>
                    <a:pt x="192" y="96"/>
                  </a:cubicBezTo>
                  <a:cubicBezTo>
                    <a:pt x="192" y="43"/>
                    <a:pt x="149" y="0"/>
                    <a:pt x="96" y="0"/>
                  </a:cubicBezTo>
                  <a:close/>
                  <a:moveTo>
                    <a:pt x="113" y="40"/>
                  </a:moveTo>
                  <a:cubicBezTo>
                    <a:pt x="68" y="40"/>
                    <a:pt x="31" y="76"/>
                    <a:pt x="31" y="121"/>
                  </a:cubicBezTo>
                  <a:cubicBezTo>
                    <a:pt x="31" y="123"/>
                    <a:pt x="31" y="126"/>
                    <a:pt x="31" y="128"/>
                  </a:cubicBezTo>
                  <a:cubicBezTo>
                    <a:pt x="27" y="119"/>
                    <a:pt x="24" y="109"/>
                    <a:pt x="24" y="98"/>
                  </a:cubicBezTo>
                  <a:cubicBezTo>
                    <a:pt x="24" y="57"/>
                    <a:pt x="58" y="24"/>
                    <a:pt x="99" y="24"/>
                  </a:cubicBezTo>
                  <a:cubicBezTo>
                    <a:pt x="124" y="24"/>
                    <a:pt x="146" y="36"/>
                    <a:pt x="160" y="54"/>
                  </a:cubicBezTo>
                  <a:cubicBezTo>
                    <a:pt x="147" y="45"/>
                    <a:pt x="131" y="40"/>
                    <a:pt x="113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1" name="Freeform 9"/>
          <p:cNvSpPr>
            <a:spLocks/>
          </p:cNvSpPr>
          <p:nvPr/>
        </p:nvSpPr>
        <p:spPr bwMode="auto">
          <a:xfrm flipH="1">
            <a:off x="5601343" y="1547514"/>
            <a:ext cx="666973" cy="417730"/>
          </a:xfrm>
          <a:custGeom>
            <a:avLst/>
            <a:gdLst>
              <a:gd name="T0" fmla="*/ 262 w 320"/>
              <a:gd name="T1" fmla="*/ 70 h 200"/>
              <a:gd name="T2" fmla="*/ 163 w 320"/>
              <a:gd name="T3" fmla="*/ 0 h 200"/>
              <a:gd name="T4" fmla="*/ 63 w 320"/>
              <a:gd name="T5" fmla="*/ 94 h 200"/>
              <a:gd name="T6" fmla="*/ 54 w 320"/>
              <a:gd name="T7" fmla="*/ 93 h 200"/>
              <a:gd name="T8" fmla="*/ 0 w 320"/>
              <a:gd name="T9" fmla="*/ 146 h 200"/>
              <a:gd name="T10" fmla="*/ 43 w 320"/>
              <a:gd name="T11" fmla="*/ 200 h 200"/>
              <a:gd name="T12" fmla="*/ 251 w 320"/>
              <a:gd name="T13" fmla="*/ 200 h 200"/>
              <a:gd name="T14" fmla="*/ 320 w 320"/>
              <a:gd name="T15" fmla="*/ 134 h 200"/>
              <a:gd name="T16" fmla="*/ 262 w 320"/>
              <a:gd name="T17" fmla="*/ 7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0" h="200">
                <a:moveTo>
                  <a:pt x="262" y="70"/>
                </a:moveTo>
                <a:cubicBezTo>
                  <a:pt x="249" y="29"/>
                  <a:pt x="209" y="0"/>
                  <a:pt x="163" y="0"/>
                </a:cubicBezTo>
                <a:cubicBezTo>
                  <a:pt x="108" y="0"/>
                  <a:pt x="66" y="41"/>
                  <a:pt x="63" y="94"/>
                </a:cubicBezTo>
                <a:cubicBezTo>
                  <a:pt x="60" y="94"/>
                  <a:pt x="57" y="93"/>
                  <a:pt x="54" y="93"/>
                </a:cubicBezTo>
                <a:cubicBezTo>
                  <a:pt x="24" y="93"/>
                  <a:pt x="0" y="117"/>
                  <a:pt x="0" y="146"/>
                </a:cubicBezTo>
                <a:cubicBezTo>
                  <a:pt x="0" y="171"/>
                  <a:pt x="19" y="195"/>
                  <a:pt x="43" y="200"/>
                </a:cubicBezTo>
                <a:cubicBezTo>
                  <a:pt x="251" y="200"/>
                  <a:pt x="251" y="200"/>
                  <a:pt x="251" y="200"/>
                </a:cubicBezTo>
                <a:cubicBezTo>
                  <a:pt x="287" y="200"/>
                  <a:pt x="320" y="170"/>
                  <a:pt x="320" y="134"/>
                </a:cubicBezTo>
                <a:cubicBezTo>
                  <a:pt x="320" y="101"/>
                  <a:pt x="295" y="74"/>
                  <a:pt x="262" y="7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5919" tIns="32959" rIns="65919" bIns="32959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59285">
              <a:defRPr/>
            </a:pPr>
            <a:endParaRPr lang="zh-CN" altLang="en-US" sz="12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117160" y="1489390"/>
            <a:ext cx="568590" cy="533980"/>
            <a:chOff x="1784487" y="2486066"/>
            <a:chExt cx="446032" cy="418971"/>
          </a:xfrm>
          <a:solidFill>
            <a:schemeClr val="bg1"/>
          </a:solidFill>
        </p:grpSpPr>
        <p:sp>
          <p:nvSpPr>
            <p:cNvPr id="23" name="Freeform 68"/>
            <p:cNvSpPr>
              <a:spLocks/>
            </p:cNvSpPr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69"/>
            <p:cNvSpPr>
              <a:spLocks/>
            </p:cNvSpPr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70"/>
            <p:cNvSpPr>
              <a:spLocks/>
            </p:cNvSpPr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6" name="Freeform 71"/>
            <p:cNvSpPr>
              <a:spLocks/>
            </p:cNvSpPr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7" name="Freeform 72"/>
            <p:cNvSpPr>
              <a:spLocks/>
            </p:cNvSpPr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8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59285">
                <a:defRPr/>
              </a:pPr>
              <a:endParaRPr lang="zh-CN" altLang="en-US" sz="12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457084" y="2234952"/>
            <a:ext cx="6022244" cy="155715"/>
            <a:chOff x="1918742" y="3212976"/>
            <a:chExt cx="8352927" cy="216024"/>
          </a:xfrm>
        </p:grpSpPr>
        <p:sp>
          <p:nvSpPr>
            <p:cNvPr id="30" name="椭圆 29"/>
            <p:cNvSpPr/>
            <p:nvPr/>
          </p:nvSpPr>
          <p:spPr>
            <a:xfrm>
              <a:off x="1918742" y="3212976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3913428" y="3212976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5987194" y="3212976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8021420" y="3212976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10055645" y="3212976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959948" y="3298129"/>
              <a:ext cx="8136905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6" name="等腰三角形 35"/>
          <p:cNvSpPr/>
          <p:nvPr/>
        </p:nvSpPr>
        <p:spPr>
          <a:xfrm flipV="1">
            <a:off x="1444622" y="3376858"/>
            <a:ext cx="180668" cy="155715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等腰三角形 36"/>
          <p:cNvSpPr/>
          <p:nvPr/>
        </p:nvSpPr>
        <p:spPr>
          <a:xfrm flipV="1">
            <a:off x="2911247" y="3376858"/>
            <a:ext cx="180668" cy="155715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等腰三角形 37"/>
          <p:cNvSpPr/>
          <p:nvPr/>
        </p:nvSpPr>
        <p:spPr>
          <a:xfrm flipV="1">
            <a:off x="4377870" y="3376858"/>
            <a:ext cx="180668" cy="155715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9" name="等腰三角形 38"/>
          <p:cNvSpPr/>
          <p:nvPr/>
        </p:nvSpPr>
        <p:spPr>
          <a:xfrm flipV="1">
            <a:off x="5844494" y="3376858"/>
            <a:ext cx="180668" cy="155715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0" name="等腰三角形 39"/>
          <p:cNvSpPr/>
          <p:nvPr/>
        </p:nvSpPr>
        <p:spPr>
          <a:xfrm flipV="1">
            <a:off x="7311120" y="3376858"/>
            <a:ext cx="180668" cy="155715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58026" y="3629687"/>
            <a:ext cx="953864" cy="312783"/>
          </a:xfrm>
          <a:prstGeom prst="rect">
            <a:avLst/>
          </a:prstGeom>
          <a:noFill/>
        </p:spPr>
        <p:txBody>
          <a:bodyPr wrap="none" lIns="65919" tIns="32959" rIns="65919" bIns="32959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添加文字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524649" y="3629687"/>
            <a:ext cx="953864" cy="312783"/>
          </a:xfrm>
          <a:prstGeom prst="rect">
            <a:avLst/>
          </a:prstGeom>
          <a:noFill/>
        </p:spPr>
        <p:txBody>
          <a:bodyPr wrap="none" lIns="65919" tIns="32959" rIns="65919" bIns="32959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添加文字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991275" y="3629687"/>
            <a:ext cx="953864" cy="312783"/>
          </a:xfrm>
          <a:prstGeom prst="rect">
            <a:avLst/>
          </a:prstGeom>
          <a:noFill/>
        </p:spPr>
        <p:txBody>
          <a:bodyPr wrap="none" lIns="65919" tIns="32959" rIns="65919" bIns="32959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添加文字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457899" y="3629687"/>
            <a:ext cx="953864" cy="312783"/>
          </a:xfrm>
          <a:prstGeom prst="rect">
            <a:avLst/>
          </a:prstGeom>
          <a:noFill/>
        </p:spPr>
        <p:txBody>
          <a:bodyPr wrap="none" lIns="65919" tIns="32959" rIns="65919" bIns="32959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添加文字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924522" y="3629687"/>
            <a:ext cx="953864" cy="312783"/>
          </a:xfrm>
          <a:prstGeom prst="rect">
            <a:avLst/>
          </a:prstGeom>
          <a:noFill/>
        </p:spPr>
        <p:txBody>
          <a:bodyPr wrap="none" lIns="65919" tIns="32959" rIns="65919" bIns="32959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添加文字</a:t>
            </a:r>
          </a:p>
        </p:txBody>
      </p:sp>
      <p:sp>
        <p:nvSpPr>
          <p:cNvPr id="46" name="矩形 45"/>
          <p:cNvSpPr/>
          <p:nvPr/>
        </p:nvSpPr>
        <p:spPr>
          <a:xfrm>
            <a:off x="886008" y="3999720"/>
            <a:ext cx="7164393" cy="424713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919" tIns="32959" rIns="65919" bIns="32959" rtlCol="0" anchor="ctr"/>
          <a:lstStyle/>
          <a:p>
            <a:pPr algn="ctr"/>
            <a:r>
              <a:rPr lang="zh-CN" altLang="en-US" sz="2400" dirty="0">
                <a:cs typeface="+mn-ea"/>
                <a:sym typeface="+mn-lt"/>
              </a:rPr>
              <a:t>点击添加标题</a:t>
            </a:r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48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8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420">
        <p:fade/>
      </p:transition>
    </mc:Choice>
    <mc:Fallback xmlns="">
      <p:transition spd="med" advTm="64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0"/>
                            </p:stCondLst>
                            <p:childTnLst>
                              <p:par>
                                <p:cTn id="1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7" grpId="0" animBg="1"/>
      <p:bldP spid="21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/>
      <p:bldP spid="42" grpId="0"/>
      <p:bldP spid="43" grpId="0"/>
      <p:bldP spid="44" grpId="0"/>
      <p:bldP spid="45" grpId="0"/>
      <p:bldP spid="4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4"/>
          <p:cNvGrpSpPr/>
          <p:nvPr/>
        </p:nvGrpSpPr>
        <p:grpSpPr>
          <a:xfrm>
            <a:off x="2360799" y="3339068"/>
            <a:ext cx="3955859" cy="190551"/>
            <a:chOff x="2221306" y="3931835"/>
            <a:chExt cx="4036660" cy="194452"/>
          </a:xfrm>
        </p:grpSpPr>
        <p:grpSp>
          <p:nvGrpSpPr>
            <p:cNvPr id="3" name="Group 50"/>
            <p:cNvGrpSpPr/>
            <p:nvPr/>
          </p:nvGrpSpPr>
          <p:grpSpPr>
            <a:xfrm>
              <a:off x="2221306" y="3931835"/>
              <a:ext cx="773190" cy="194452"/>
              <a:chOff x="2221306" y="3914656"/>
              <a:chExt cx="773190" cy="194452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2742592" y="3934938"/>
                <a:ext cx="251904" cy="150103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956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架构</a:t>
                </a:r>
                <a:endParaRPr lang="en-US" sz="956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" name="Oval 62"/>
              <p:cNvSpPr>
                <a:spLocks noChangeAspect="1"/>
              </p:cNvSpPr>
              <p:nvPr/>
            </p:nvSpPr>
            <p:spPr>
              <a:xfrm>
                <a:off x="2221306" y="3914656"/>
                <a:ext cx="200183" cy="194452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75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4" name="Group 45"/>
            <p:cNvGrpSpPr/>
            <p:nvPr/>
          </p:nvGrpSpPr>
          <p:grpSpPr>
            <a:xfrm>
              <a:off x="3453487" y="3931835"/>
              <a:ext cx="603662" cy="194452"/>
              <a:chOff x="3630785" y="3947915"/>
              <a:chExt cx="603662" cy="194452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3982543" y="3968197"/>
                <a:ext cx="251904" cy="150103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956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分析</a:t>
                </a:r>
                <a:endParaRPr lang="en-US" sz="956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" name="Oval 58"/>
              <p:cNvSpPr>
                <a:spLocks noChangeAspect="1"/>
              </p:cNvSpPr>
              <p:nvPr/>
            </p:nvSpPr>
            <p:spPr>
              <a:xfrm>
                <a:off x="3630785" y="3947915"/>
                <a:ext cx="200183" cy="194452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75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Group 37"/>
            <p:cNvGrpSpPr/>
            <p:nvPr/>
          </p:nvGrpSpPr>
          <p:grpSpPr>
            <a:xfrm>
              <a:off x="4346222" y="3931835"/>
              <a:ext cx="711297" cy="194452"/>
              <a:chOff x="4407454" y="3949014"/>
              <a:chExt cx="711297" cy="194452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4886435" y="3976991"/>
                <a:ext cx="232316" cy="13852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882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完善</a:t>
                </a:r>
                <a:endParaRPr lang="en-US" sz="882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Oval 55"/>
              <p:cNvSpPr>
                <a:spLocks noChangeAspect="1"/>
              </p:cNvSpPr>
              <p:nvPr/>
            </p:nvSpPr>
            <p:spPr>
              <a:xfrm>
                <a:off x="4407454" y="3949014"/>
                <a:ext cx="200183" cy="194452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75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Group 41"/>
            <p:cNvGrpSpPr/>
            <p:nvPr/>
          </p:nvGrpSpPr>
          <p:grpSpPr>
            <a:xfrm>
              <a:off x="5474209" y="3931835"/>
              <a:ext cx="783757" cy="194452"/>
              <a:chOff x="5474209" y="3949014"/>
              <a:chExt cx="783757" cy="194452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6025650" y="3976991"/>
                <a:ext cx="232316" cy="13852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882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重建</a:t>
                </a:r>
                <a:endParaRPr lang="en-US" sz="882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Oval 47"/>
              <p:cNvSpPr>
                <a:spLocks noChangeAspect="1"/>
              </p:cNvSpPr>
              <p:nvPr/>
            </p:nvSpPr>
            <p:spPr>
              <a:xfrm>
                <a:off x="5474209" y="3949014"/>
                <a:ext cx="200183" cy="194452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75" dirty="0">
                  <a:cs typeface="+mn-ea"/>
                  <a:sym typeface="+mn-lt"/>
                </a:endParaRPr>
              </a:p>
            </p:txBody>
          </p:sp>
        </p:grpSp>
      </p:grpSp>
      <p:sp>
        <p:nvSpPr>
          <p:cNvPr id="15" name="TextBox 14"/>
          <p:cNvSpPr txBox="1"/>
          <p:nvPr/>
        </p:nvSpPr>
        <p:spPr>
          <a:xfrm>
            <a:off x="780629" y="3892750"/>
            <a:ext cx="7439870" cy="4412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分钟之内。</a:t>
            </a:r>
          </a:p>
        </p:txBody>
      </p:sp>
      <p:cxnSp>
        <p:nvCxnSpPr>
          <p:cNvPr id="16" name="Straight Connector 46"/>
          <p:cNvCxnSpPr/>
          <p:nvPr/>
        </p:nvCxnSpPr>
        <p:spPr>
          <a:xfrm>
            <a:off x="786653" y="3762084"/>
            <a:ext cx="7427822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64"/>
          <p:cNvGrpSpPr/>
          <p:nvPr/>
        </p:nvGrpSpPr>
        <p:grpSpPr>
          <a:xfrm>
            <a:off x="492337" y="1467318"/>
            <a:ext cx="1925208" cy="1346237"/>
            <a:chOff x="481903" y="1497356"/>
            <a:chExt cx="1964531" cy="1373798"/>
          </a:xfrm>
          <a:solidFill>
            <a:srgbClr val="595959"/>
          </a:solidFill>
        </p:grpSpPr>
        <p:sp>
          <p:nvSpPr>
            <p:cNvPr id="18" name="Freeform 50"/>
            <p:cNvSpPr/>
            <p:nvPr/>
          </p:nvSpPr>
          <p:spPr>
            <a:xfrm>
              <a:off x="874809" y="1497356"/>
              <a:ext cx="1571625" cy="1373798"/>
            </a:xfrm>
            <a:custGeom>
              <a:avLst/>
              <a:gdLst>
                <a:gd name="connsiteX0" fmla="*/ 0 w 1571625"/>
                <a:gd name="connsiteY0" fmla="*/ 206070 h 1373798"/>
                <a:gd name="connsiteX1" fmla="*/ 884726 w 1571625"/>
                <a:gd name="connsiteY1" fmla="*/ 206070 h 1373798"/>
                <a:gd name="connsiteX2" fmla="*/ 884726 w 1571625"/>
                <a:gd name="connsiteY2" fmla="*/ 0 h 1373798"/>
                <a:gd name="connsiteX3" fmla="*/ 1571625 w 1571625"/>
                <a:gd name="connsiteY3" fmla="*/ 686899 h 1373798"/>
                <a:gd name="connsiteX4" fmla="*/ 884726 w 1571625"/>
                <a:gd name="connsiteY4" fmla="*/ 1373798 h 1373798"/>
                <a:gd name="connsiteX5" fmla="*/ 884726 w 1571625"/>
                <a:gd name="connsiteY5" fmla="*/ 1167728 h 1373798"/>
                <a:gd name="connsiteX6" fmla="*/ 0 w 1571625"/>
                <a:gd name="connsiteY6" fmla="*/ 1167728 h 1373798"/>
                <a:gd name="connsiteX7" fmla="*/ 0 w 1571625"/>
                <a:gd name="connsiteY7" fmla="*/ 206070 h 13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1625" h="1373798">
                  <a:moveTo>
                    <a:pt x="0" y="206070"/>
                  </a:moveTo>
                  <a:lnTo>
                    <a:pt x="884726" y="206070"/>
                  </a:lnTo>
                  <a:lnTo>
                    <a:pt x="884726" y="0"/>
                  </a:lnTo>
                  <a:lnTo>
                    <a:pt x="1571625" y="686899"/>
                  </a:lnTo>
                  <a:lnTo>
                    <a:pt x="884726" y="1373798"/>
                  </a:lnTo>
                  <a:lnTo>
                    <a:pt x="884726" y="1167728"/>
                  </a:lnTo>
                  <a:lnTo>
                    <a:pt x="0" y="1167728"/>
                  </a:lnTo>
                  <a:lnTo>
                    <a:pt x="0" y="206070"/>
                  </a:lnTo>
                  <a:close/>
                </a:path>
              </a:pathLst>
            </a:cu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2371" tIns="159852" rIns="320007" bIns="159852" numCol="1" spcCol="1270" anchor="ctr" anchorCtr="0">
              <a:noAutofit/>
            </a:bodyPr>
            <a:lstStyle/>
            <a:p>
              <a:pPr marL="168004" lvl="1" indent="-168004" defTabSz="784019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US" sz="4704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51"/>
            <p:cNvSpPr/>
            <p:nvPr/>
          </p:nvSpPr>
          <p:spPr>
            <a:xfrm>
              <a:off x="481903" y="1791349"/>
              <a:ext cx="785812" cy="785812"/>
            </a:xfrm>
            <a:custGeom>
              <a:avLst/>
              <a:gdLst>
                <a:gd name="connsiteX0" fmla="*/ 0 w 785812"/>
                <a:gd name="connsiteY0" fmla="*/ 392906 h 785812"/>
                <a:gd name="connsiteX1" fmla="*/ 115080 w 785812"/>
                <a:gd name="connsiteY1" fmla="*/ 115080 h 785812"/>
                <a:gd name="connsiteX2" fmla="*/ 392907 w 785812"/>
                <a:gd name="connsiteY2" fmla="*/ 1 h 785812"/>
                <a:gd name="connsiteX3" fmla="*/ 670733 w 785812"/>
                <a:gd name="connsiteY3" fmla="*/ 115081 h 785812"/>
                <a:gd name="connsiteX4" fmla="*/ 785812 w 785812"/>
                <a:gd name="connsiteY4" fmla="*/ 392908 h 785812"/>
                <a:gd name="connsiteX5" fmla="*/ 670732 w 785812"/>
                <a:gd name="connsiteY5" fmla="*/ 670735 h 785812"/>
                <a:gd name="connsiteX6" fmla="*/ 392905 w 785812"/>
                <a:gd name="connsiteY6" fmla="*/ 785814 h 785812"/>
                <a:gd name="connsiteX7" fmla="*/ 115078 w 785812"/>
                <a:gd name="connsiteY7" fmla="*/ 670734 h 785812"/>
                <a:gd name="connsiteX8" fmla="*/ -1 w 785812"/>
                <a:gd name="connsiteY8" fmla="*/ 392907 h 785812"/>
                <a:gd name="connsiteX9" fmla="*/ 0 w 785812"/>
                <a:gd name="connsiteY9" fmla="*/ 392906 h 785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5812" h="785812">
                  <a:moveTo>
                    <a:pt x="0" y="392906"/>
                  </a:moveTo>
                  <a:cubicBezTo>
                    <a:pt x="0" y="288701"/>
                    <a:pt x="41396" y="188764"/>
                    <a:pt x="115080" y="115080"/>
                  </a:cubicBezTo>
                  <a:cubicBezTo>
                    <a:pt x="188764" y="41396"/>
                    <a:pt x="288702" y="1"/>
                    <a:pt x="392907" y="1"/>
                  </a:cubicBezTo>
                  <a:cubicBezTo>
                    <a:pt x="497112" y="1"/>
                    <a:pt x="597049" y="41397"/>
                    <a:pt x="670733" y="115081"/>
                  </a:cubicBezTo>
                  <a:cubicBezTo>
                    <a:pt x="744417" y="188765"/>
                    <a:pt x="785812" y="288703"/>
                    <a:pt x="785812" y="392908"/>
                  </a:cubicBezTo>
                  <a:cubicBezTo>
                    <a:pt x="785812" y="497113"/>
                    <a:pt x="744417" y="597050"/>
                    <a:pt x="670732" y="670735"/>
                  </a:cubicBezTo>
                  <a:cubicBezTo>
                    <a:pt x="597048" y="744419"/>
                    <a:pt x="497111" y="785814"/>
                    <a:pt x="392905" y="785814"/>
                  </a:cubicBezTo>
                  <a:cubicBezTo>
                    <a:pt x="288700" y="785814"/>
                    <a:pt x="188763" y="744419"/>
                    <a:pt x="115078" y="670734"/>
                  </a:cubicBezTo>
                  <a:cubicBezTo>
                    <a:pt x="41394" y="597050"/>
                    <a:pt x="-1" y="497112"/>
                    <a:pt x="-1" y="392907"/>
                  </a:cubicBezTo>
                  <a:lnTo>
                    <a:pt x="0" y="392906"/>
                  </a:lnTo>
                  <a:close/>
                </a:path>
              </a:pathLst>
            </a:cu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2979" tIns="92978" rIns="92979" bIns="92978" numCol="1" spcCol="1270" anchor="ctr" anchorCtr="0">
              <a:noAutofit/>
            </a:bodyPr>
            <a:lstStyle/>
            <a:p>
              <a:pPr algn="ctr" defTabSz="78401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72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en-US" sz="272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Group 68"/>
          <p:cNvGrpSpPr/>
          <p:nvPr/>
        </p:nvGrpSpPr>
        <p:grpSpPr>
          <a:xfrm>
            <a:off x="2513805" y="1467318"/>
            <a:ext cx="1925208" cy="1346237"/>
            <a:chOff x="2544661" y="1497356"/>
            <a:chExt cx="1964531" cy="1373798"/>
          </a:xfrm>
          <a:solidFill>
            <a:srgbClr val="595959"/>
          </a:solidFill>
        </p:grpSpPr>
        <p:sp>
          <p:nvSpPr>
            <p:cNvPr id="21" name="Freeform 52"/>
            <p:cNvSpPr/>
            <p:nvPr/>
          </p:nvSpPr>
          <p:spPr>
            <a:xfrm>
              <a:off x="2937567" y="1497356"/>
              <a:ext cx="1571625" cy="1373798"/>
            </a:xfrm>
            <a:custGeom>
              <a:avLst/>
              <a:gdLst>
                <a:gd name="connsiteX0" fmla="*/ 0 w 1571625"/>
                <a:gd name="connsiteY0" fmla="*/ 206070 h 1373798"/>
                <a:gd name="connsiteX1" fmla="*/ 884726 w 1571625"/>
                <a:gd name="connsiteY1" fmla="*/ 206070 h 1373798"/>
                <a:gd name="connsiteX2" fmla="*/ 884726 w 1571625"/>
                <a:gd name="connsiteY2" fmla="*/ 0 h 1373798"/>
                <a:gd name="connsiteX3" fmla="*/ 1571625 w 1571625"/>
                <a:gd name="connsiteY3" fmla="*/ 686899 h 1373798"/>
                <a:gd name="connsiteX4" fmla="*/ 884726 w 1571625"/>
                <a:gd name="connsiteY4" fmla="*/ 1373798 h 1373798"/>
                <a:gd name="connsiteX5" fmla="*/ 884726 w 1571625"/>
                <a:gd name="connsiteY5" fmla="*/ 1167728 h 1373798"/>
                <a:gd name="connsiteX6" fmla="*/ 0 w 1571625"/>
                <a:gd name="connsiteY6" fmla="*/ 1167728 h 1373798"/>
                <a:gd name="connsiteX7" fmla="*/ 0 w 1571625"/>
                <a:gd name="connsiteY7" fmla="*/ 206070 h 13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1625" h="1373798">
                  <a:moveTo>
                    <a:pt x="0" y="206070"/>
                  </a:moveTo>
                  <a:lnTo>
                    <a:pt x="884726" y="206070"/>
                  </a:lnTo>
                  <a:lnTo>
                    <a:pt x="884726" y="0"/>
                  </a:lnTo>
                  <a:lnTo>
                    <a:pt x="1571625" y="686899"/>
                  </a:lnTo>
                  <a:lnTo>
                    <a:pt x="884726" y="1373798"/>
                  </a:lnTo>
                  <a:lnTo>
                    <a:pt x="884726" y="1167728"/>
                  </a:lnTo>
                  <a:lnTo>
                    <a:pt x="0" y="1167728"/>
                  </a:lnTo>
                  <a:lnTo>
                    <a:pt x="0" y="206070"/>
                  </a:lnTo>
                  <a:close/>
                </a:path>
              </a:pathLst>
            </a:cu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2370" tIns="159852" rIns="320008" bIns="159852" numCol="1" spcCol="1270" anchor="ctr" anchorCtr="0">
              <a:noAutofit/>
            </a:bodyPr>
            <a:lstStyle/>
            <a:p>
              <a:pPr marL="168004" lvl="1" indent="-168004" defTabSz="784019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US" sz="3528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" name="Freeform 53"/>
            <p:cNvSpPr/>
            <p:nvPr/>
          </p:nvSpPr>
          <p:spPr>
            <a:xfrm>
              <a:off x="2544661" y="1791349"/>
              <a:ext cx="785812" cy="785812"/>
            </a:xfrm>
            <a:custGeom>
              <a:avLst/>
              <a:gdLst>
                <a:gd name="connsiteX0" fmla="*/ 0 w 785812"/>
                <a:gd name="connsiteY0" fmla="*/ 392906 h 785812"/>
                <a:gd name="connsiteX1" fmla="*/ 115080 w 785812"/>
                <a:gd name="connsiteY1" fmla="*/ 115080 h 785812"/>
                <a:gd name="connsiteX2" fmla="*/ 392907 w 785812"/>
                <a:gd name="connsiteY2" fmla="*/ 1 h 785812"/>
                <a:gd name="connsiteX3" fmla="*/ 670733 w 785812"/>
                <a:gd name="connsiteY3" fmla="*/ 115081 h 785812"/>
                <a:gd name="connsiteX4" fmla="*/ 785812 w 785812"/>
                <a:gd name="connsiteY4" fmla="*/ 392908 h 785812"/>
                <a:gd name="connsiteX5" fmla="*/ 670732 w 785812"/>
                <a:gd name="connsiteY5" fmla="*/ 670735 h 785812"/>
                <a:gd name="connsiteX6" fmla="*/ 392905 w 785812"/>
                <a:gd name="connsiteY6" fmla="*/ 785814 h 785812"/>
                <a:gd name="connsiteX7" fmla="*/ 115078 w 785812"/>
                <a:gd name="connsiteY7" fmla="*/ 670734 h 785812"/>
                <a:gd name="connsiteX8" fmla="*/ -1 w 785812"/>
                <a:gd name="connsiteY8" fmla="*/ 392907 h 785812"/>
                <a:gd name="connsiteX9" fmla="*/ 0 w 785812"/>
                <a:gd name="connsiteY9" fmla="*/ 392906 h 785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5812" h="785812">
                  <a:moveTo>
                    <a:pt x="0" y="392906"/>
                  </a:moveTo>
                  <a:cubicBezTo>
                    <a:pt x="0" y="288701"/>
                    <a:pt x="41396" y="188764"/>
                    <a:pt x="115080" y="115080"/>
                  </a:cubicBezTo>
                  <a:cubicBezTo>
                    <a:pt x="188764" y="41396"/>
                    <a:pt x="288702" y="1"/>
                    <a:pt x="392907" y="1"/>
                  </a:cubicBezTo>
                  <a:cubicBezTo>
                    <a:pt x="497112" y="1"/>
                    <a:pt x="597049" y="41397"/>
                    <a:pt x="670733" y="115081"/>
                  </a:cubicBezTo>
                  <a:cubicBezTo>
                    <a:pt x="744417" y="188765"/>
                    <a:pt x="785812" y="288703"/>
                    <a:pt x="785812" y="392908"/>
                  </a:cubicBezTo>
                  <a:cubicBezTo>
                    <a:pt x="785812" y="497113"/>
                    <a:pt x="744417" y="597050"/>
                    <a:pt x="670732" y="670735"/>
                  </a:cubicBezTo>
                  <a:cubicBezTo>
                    <a:pt x="597048" y="744419"/>
                    <a:pt x="497111" y="785814"/>
                    <a:pt x="392905" y="785814"/>
                  </a:cubicBezTo>
                  <a:cubicBezTo>
                    <a:pt x="288700" y="785814"/>
                    <a:pt x="188763" y="744419"/>
                    <a:pt x="115078" y="670734"/>
                  </a:cubicBezTo>
                  <a:cubicBezTo>
                    <a:pt x="41394" y="597050"/>
                    <a:pt x="-1" y="497112"/>
                    <a:pt x="-1" y="392907"/>
                  </a:cubicBezTo>
                  <a:lnTo>
                    <a:pt x="0" y="392906"/>
                  </a:lnTo>
                  <a:close/>
                </a:path>
              </a:pathLst>
            </a:cu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2979" tIns="92978" rIns="92979" bIns="92978" numCol="1" spcCol="1270" anchor="ctr" anchorCtr="0">
              <a:noAutofit/>
            </a:bodyPr>
            <a:lstStyle/>
            <a:p>
              <a:pPr algn="ctr" defTabSz="78401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720" b="1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en-US" sz="272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3" name="Group 69"/>
          <p:cNvGrpSpPr/>
          <p:nvPr/>
        </p:nvGrpSpPr>
        <p:grpSpPr>
          <a:xfrm>
            <a:off x="4535273" y="1467318"/>
            <a:ext cx="1925208" cy="1346237"/>
            <a:chOff x="4607419" y="1497356"/>
            <a:chExt cx="1964531" cy="1373798"/>
          </a:xfrm>
          <a:solidFill>
            <a:srgbClr val="595959"/>
          </a:solidFill>
        </p:grpSpPr>
        <p:sp>
          <p:nvSpPr>
            <p:cNvPr id="24" name="Freeform 54"/>
            <p:cNvSpPr/>
            <p:nvPr/>
          </p:nvSpPr>
          <p:spPr>
            <a:xfrm>
              <a:off x="5000325" y="1497356"/>
              <a:ext cx="1571625" cy="1373798"/>
            </a:xfrm>
            <a:custGeom>
              <a:avLst/>
              <a:gdLst>
                <a:gd name="connsiteX0" fmla="*/ 0 w 1571625"/>
                <a:gd name="connsiteY0" fmla="*/ 206070 h 1373798"/>
                <a:gd name="connsiteX1" fmla="*/ 884726 w 1571625"/>
                <a:gd name="connsiteY1" fmla="*/ 206070 h 1373798"/>
                <a:gd name="connsiteX2" fmla="*/ 884726 w 1571625"/>
                <a:gd name="connsiteY2" fmla="*/ 0 h 1373798"/>
                <a:gd name="connsiteX3" fmla="*/ 1571625 w 1571625"/>
                <a:gd name="connsiteY3" fmla="*/ 686899 h 1373798"/>
                <a:gd name="connsiteX4" fmla="*/ 884726 w 1571625"/>
                <a:gd name="connsiteY4" fmla="*/ 1373798 h 1373798"/>
                <a:gd name="connsiteX5" fmla="*/ 884726 w 1571625"/>
                <a:gd name="connsiteY5" fmla="*/ 1167728 h 1373798"/>
                <a:gd name="connsiteX6" fmla="*/ 0 w 1571625"/>
                <a:gd name="connsiteY6" fmla="*/ 1167728 h 1373798"/>
                <a:gd name="connsiteX7" fmla="*/ 0 w 1571625"/>
                <a:gd name="connsiteY7" fmla="*/ 206070 h 13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1625" h="1373798">
                  <a:moveTo>
                    <a:pt x="0" y="206070"/>
                  </a:moveTo>
                  <a:lnTo>
                    <a:pt x="884726" y="206070"/>
                  </a:lnTo>
                  <a:lnTo>
                    <a:pt x="884726" y="0"/>
                  </a:lnTo>
                  <a:lnTo>
                    <a:pt x="1571625" y="686899"/>
                  </a:lnTo>
                  <a:lnTo>
                    <a:pt x="884726" y="1373798"/>
                  </a:lnTo>
                  <a:lnTo>
                    <a:pt x="884726" y="1167728"/>
                  </a:lnTo>
                  <a:lnTo>
                    <a:pt x="0" y="1167728"/>
                  </a:lnTo>
                  <a:lnTo>
                    <a:pt x="0" y="206070"/>
                  </a:lnTo>
                  <a:close/>
                </a:path>
              </a:pathLst>
            </a:cu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2370" tIns="159852" rIns="320008" bIns="159852" numCol="1" spcCol="1270" anchor="ctr" anchorCtr="0">
              <a:noAutofit/>
            </a:bodyPr>
            <a:lstStyle/>
            <a:p>
              <a:pPr marL="168004" lvl="1" indent="-168004" defTabSz="784019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US" sz="3528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56"/>
            <p:cNvSpPr/>
            <p:nvPr/>
          </p:nvSpPr>
          <p:spPr>
            <a:xfrm>
              <a:off x="4607419" y="1791349"/>
              <a:ext cx="785812" cy="785812"/>
            </a:xfrm>
            <a:custGeom>
              <a:avLst/>
              <a:gdLst>
                <a:gd name="connsiteX0" fmla="*/ 0 w 785812"/>
                <a:gd name="connsiteY0" fmla="*/ 392906 h 785812"/>
                <a:gd name="connsiteX1" fmla="*/ 115080 w 785812"/>
                <a:gd name="connsiteY1" fmla="*/ 115080 h 785812"/>
                <a:gd name="connsiteX2" fmla="*/ 392907 w 785812"/>
                <a:gd name="connsiteY2" fmla="*/ 1 h 785812"/>
                <a:gd name="connsiteX3" fmla="*/ 670733 w 785812"/>
                <a:gd name="connsiteY3" fmla="*/ 115081 h 785812"/>
                <a:gd name="connsiteX4" fmla="*/ 785812 w 785812"/>
                <a:gd name="connsiteY4" fmla="*/ 392908 h 785812"/>
                <a:gd name="connsiteX5" fmla="*/ 670732 w 785812"/>
                <a:gd name="connsiteY5" fmla="*/ 670735 h 785812"/>
                <a:gd name="connsiteX6" fmla="*/ 392905 w 785812"/>
                <a:gd name="connsiteY6" fmla="*/ 785814 h 785812"/>
                <a:gd name="connsiteX7" fmla="*/ 115078 w 785812"/>
                <a:gd name="connsiteY7" fmla="*/ 670734 h 785812"/>
                <a:gd name="connsiteX8" fmla="*/ -1 w 785812"/>
                <a:gd name="connsiteY8" fmla="*/ 392907 h 785812"/>
                <a:gd name="connsiteX9" fmla="*/ 0 w 785812"/>
                <a:gd name="connsiteY9" fmla="*/ 392906 h 785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5812" h="785812">
                  <a:moveTo>
                    <a:pt x="0" y="392906"/>
                  </a:moveTo>
                  <a:cubicBezTo>
                    <a:pt x="0" y="288701"/>
                    <a:pt x="41396" y="188764"/>
                    <a:pt x="115080" y="115080"/>
                  </a:cubicBezTo>
                  <a:cubicBezTo>
                    <a:pt x="188764" y="41396"/>
                    <a:pt x="288702" y="1"/>
                    <a:pt x="392907" y="1"/>
                  </a:cubicBezTo>
                  <a:cubicBezTo>
                    <a:pt x="497112" y="1"/>
                    <a:pt x="597049" y="41397"/>
                    <a:pt x="670733" y="115081"/>
                  </a:cubicBezTo>
                  <a:cubicBezTo>
                    <a:pt x="744417" y="188765"/>
                    <a:pt x="785812" y="288703"/>
                    <a:pt x="785812" y="392908"/>
                  </a:cubicBezTo>
                  <a:cubicBezTo>
                    <a:pt x="785812" y="497113"/>
                    <a:pt x="744417" y="597050"/>
                    <a:pt x="670732" y="670735"/>
                  </a:cubicBezTo>
                  <a:cubicBezTo>
                    <a:pt x="597048" y="744419"/>
                    <a:pt x="497111" y="785814"/>
                    <a:pt x="392905" y="785814"/>
                  </a:cubicBezTo>
                  <a:cubicBezTo>
                    <a:pt x="288700" y="785814"/>
                    <a:pt x="188763" y="744419"/>
                    <a:pt x="115078" y="670734"/>
                  </a:cubicBezTo>
                  <a:cubicBezTo>
                    <a:pt x="41394" y="597050"/>
                    <a:pt x="-1" y="497112"/>
                    <a:pt x="-1" y="392907"/>
                  </a:cubicBezTo>
                  <a:lnTo>
                    <a:pt x="0" y="392906"/>
                  </a:lnTo>
                  <a:close/>
                </a:path>
              </a:pathLst>
            </a:cu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2979" tIns="92978" rIns="92979" bIns="92978" numCol="1" spcCol="1270" anchor="ctr" anchorCtr="0">
              <a:noAutofit/>
            </a:bodyPr>
            <a:lstStyle/>
            <a:p>
              <a:pPr algn="ctr" defTabSz="78401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720" b="1" dirty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en-US" sz="272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6" name="Group 70"/>
          <p:cNvGrpSpPr/>
          <p:nvPr/>
        </p:nvGrpSpPr>
        <p:grpSpPr>
          <a:xfrm>
            <a:off x="6570532" y="1467318"/>
            <a:ext cx="1925208" cy="1346237"/>
            <a:chOff x="6684248" y="1497356"/>
            <a:chExt cx="1964531" cy="1373798"/>
          </a:xfrm>
          <a:solidFill>
            <a:srgbClr val="595959"/>
          </a:solidFill>
        </p:grpSpPr>
        <p:sp>
          <p:nvSpPr>
            <p:cNvPr id="27" name="Freeform 59"/>
            <p:cNvSpPr/>
            <p:nvPr/>
          </p:nvSpPr>
          <p:spPr>
            <a:xfrm>
              <a:off x="7077154" y="1497356"/>
              <a:ext cx="1571625" cy="1373798"/>
            </a:xfrm>
            <a:custGeom>
              <a:avLst/>
              <a:gdLst>
                <a:gd name="connsiteX0" fmla="*/ 0 w 1571625"/>
                <a:gd name="connsiteY0" fmla="*/ 206070 h 1373798"/>
                <a:gd name="connsiteX1" fmla="*/ 884726 w 1571625"/>
                <a:gd name="connsiteY1" fmla="*/ 206070 h 1373798"/>
                <a:gd name="connsiteX2" fmla="*/ 884726 w 1571625"/>
                <a:gd name="connsiteY2" fmla="*/ 0 h 1373798"/>
                <a:gd name="connsiteX3" fmla="*/ 1571625 w 1571625"/>
                <a:gd name="connsiteY3" fmla="*/ 686899 h 1373798"/>
                <a:gd name="connsiteX4" fmla="*/ 884726 w 1571625"/>
                <a:gd name="connsiteY4" fmla="*/ 1373798 h 1373798"/>
                <a:gd name="connsiteX5" fmla="*/ 884726 w 1571625"/>
                <a:gd name="connsiteY5" fmla="*/ 1167728 h 1373798"/>
                <a:gd name="connsiteX6" fmla="*/ 0 w 1571625"/>
                <a:gd name="connsiteY6" fmla="*/ 1167728 h 1373798"/>
                <a:gd name="connsiteX7" fmla="*/ 0 w 1571625"/>
                <a:gd name="connsiteY7" fmla="*/ 206070 h 13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1625" h="1373798">
                  <a:moveTo>
                    <a:pt x="0" y="206070"/>
                  </a:moveTo>
                  <a:lnTo>
                    <a:pt x="884726" y="206070"/>
                  </a:lnTo>
                  <a:lnTo>
                    <a:pt x="884726" y="0"/>
                  </a:lnTo>
                  <a:lnTo>
                    <a:pt x="1571625" y="686899"/>
                  </a:lnTo>
                  <a:lnTo>
                    <a:pt x="884726" y="1373798"/>
                  </a:lnTo>
                  <a:lnTo>
                    <a:pt x="884726" y="1167728"/>
                  </a:lnTo>
                  <a:lnTo>
                    <a:pt x="0" y="1167728"/>
                  </a:lnTo>
                  <a:lnTo>
                    <a:pt x="0" y="206070"/>
                  </a:lnTo>
                  <a:close/>
                </a:path>
              </a:pathLst>
            </a:cu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2370" tIns="159852" rIns="320008" bIns="159852" numCol="1" spcCol="1270" anchor="ctr" anchorCtr="0">
              <a:noAutofit/>
            </a:bodyPr>
            <a:lstStyle/>
            <a:p>
              <a:pPr marL="168004" lvl="1" indent="-168004" defTabSz="784019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US" sz="316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61"/>
            <p:cNvSpPr/>
            <p:nvPr/>
          </p:nvSpPr>
          <p:spPr>
            <a:xfrm>
              <a:off x="6684248" y="1791349"/>
              <a:ext cx="785812" cy="785812"/>
            </a:xfrm>
            <a:custGeom>
              <a:avLst/>
              <a:gdLst>
                <a:gd name="connsiteX0" fmla="*/ 0 w 785812"/>
                <a:gd name="connsiteY0" fmla="*/ 392906 h 785812"/>
                <a:gd name="connsiteX1" fmla="*/ 115080 w 785812"/>
                <a:gd name="connsiteY1" fmla="*/ 115080 h 785812"/>
                <a:gd name="connsiteX2" fmla="*/ 392907 w 785812"/>
                <a:gd name="connsiteY2" fmla="*/ 1 h 785812"/>
                <a:gd name="connsiteX3" fmla="*/ 670733 w 785812"/>
                <a:gd name="connsiteY3" fmla="*/ 115081 h 785812"/>
                <a:gd name="connsiteX4" fmla="*/ 785812 w 785812"/>
                <a:gd name="connsiteY4" fmla="*/ 392908 h 785812"/>
                <a:gd name="connsiteX5" fmla="*/ 670732 w 785812"/>
                <a:gd name="connsiteY5" fmla="*/ 670735 h 785812"/>
                <a:gd name="connsiteX6" fmla="*/ 392905 w 785812"/>
                <a:gd name="connsiteY6" fmla="*/ 785814 h 785812"/>
                <a:gd name="connsiteX7" fmla="*/ 115078 w 785812"/>
                <a:gd name="connsiteY7" fmla="*/ 670734 h 785812"/>
                <a:gd name="connsiteX8" fmla="*/ -1 w 785812"/>
                <a:gd name="connsiteY8" fmla="*/ 392907 h 785812"/>
                <a:gd name="connsiteX9" fmla="*/ 0 w 785812"/>
                <a:gd name="connsiteY9" fmla="*/ 392906 h 785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5812" h="785812">
                  <a:moveTo>
                    <a:pt x="0" y="392906"/>
                  </a:moveTo>
                  <a:cubicBezTo>
                    <a:pt x="0" y="288701"/>
                    <a:pt x="41396" y="188764"/>
                    <a:pt x="115080" y="115080"/>
                  </a:cubicBezTo>
                  <a:cubicBezTo>
                    <a:pt x="188764" y="41396"/>
                    <a:pt x="288702" y="1"/>
                    <a:pt x="392907" y="1"/>
                  </a:cubicBezTo>
                  <a:cubicBezTo>
                    <a:pt x="497112" y="1"/>
                    <a:pt x="597049" y="41397"/>
                    <a:pt x="670733" y="115081"/>
                  </a:cubicBezTo>
                  <a:cubicBezTo>
                    <a:pt x="744417" y="188765"/>
                    <a:pt x="785812" y="288703"/>
                    <a:pt x="785812" y="392908"/>
                  </a:cubicBezTo>
                  <a:cubicBezTo>
                    <a:pt x="785812" y="497113"/>
                    <a:pt x="744417" y="597050"/>
                    <a:pt x="670732" y="670735"/>
                  </a:cubicBezTo>
                  <a:cubicBezTo>
                    <a:pt x="597048" y="744419"/>
                    <a:pt x="497111" y="785814"/>
                    <a:pt x="392905" y="785814"/>
                  </a:cubicBezTo>
                  <a:cubicBezTo>
                    <a:pt x="288700" y="785814"/>
                    <a:pt x="188763" y="744419"/>
                    <a:pt x="115078" y="670734"/>
                  </a:cubicBezTo>
                  <a:cubicBezTo>
                    <a:pt x="41394" y="597050"/>
                    <a:pt x="-1" y="497112"/>
                    <a:pt x="-1" y="392907"/>
                  </a:cubicBezTo>
                  <a:lnTo>
                    <a:pt x="0" y="392906"/>
                  </a:lnTo>
                  <a:close/>
                </a:path>
              </a:pathLst>
            </a:cu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2979" tIns="92978" rIns="92979" bIns="92978" numCol="1" spcCol="1270" anchor="ctr" anchorCtr="0">
              <a:noAutofit/>
            </a:bodyPr>
            <a:lstStyle/>
            <a:p>
              <a:pPr algn="ctr" defTabSz="784019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720" b="1" dirty="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en-US" sz="272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30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8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89">
        <p:fade/>
      </p:transition>
    </mc:Choice>
    <mc:Fallback xmlns="">
      <p:transition spd="med" advTm="408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Documents and Settings\Administrator\桌面\新建文件夹 (2)\5.15封面参考\复件 (35) 复件 4\cb961778f4b1fbd6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0800000">
            <a:off x="0" y="-22819"/>
            <a:ext cx="9001125" cy="506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直接连接符 4"/>
          <p:cNvCxnSpPr>
            <a:cxnSpLocks/>
          </p:cNvCxnSpPr>
          <p:nvPr/>
        </p:nvCxnSpPr>
        <p:spPr>
          <a:xfrm>
            <a:off x="3575497" y="719956"/>
            <a:ext cx="3085305" cy="0"/>
          </a:xfrm>
          <a:prstGeom prst="line">
            <a:avLst/>
          </a:prstGeom>
          <a:ln w="1905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36"/>
          <p:cNvSpPr/>
          <p:nvPr/>
        </p:nvSpPr>
        <p:spPr>
          <a:xfrm>
            <a:off x="4346536" y="467591"/>
            <a:ext cx="1460179" cy="498937"/>
          </a:xfrm>
          <a:prstGeom prst="rect">
            <a:avLst/>
          </a:prstGeom>
          <a:solidFill>
            <a:srgbClr val="F6F5F5"/>
          </a:solidFill>
        </p:spPr>
        <p:txBody>
          <a:bodyPr wrap="non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2800" kern="0" dirty="0">
                <a:solidFill>
                  <a:srgbClr val="3B3837"/>
                </a:solidFill>
                <a:cs typeface="+mn-ea"/>
                <a:sym typeface="+mn-lt"/>
              </a:rPr>
              <a:t>Catalog</a:t>
            </a:r>
            <a:endParaRPr lang="zh-CN" altLang="en-US" sz="28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sp>
        <p:nvSpPr>
          <p:cNvPr id="8" name="Rectangle 36"/>
          <p:cNvSpPr/>
          <p:nvPr/>
        </p:nvSpPr>
        <p:spPr>
          <a:xfrm>
            <a:off x="2232247" y="1763906"/>
            <a:ext cx="2160240" cy="314271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marL="285750" indent="-285750" algn="ctr">
              <a:buFont typeface="Wingdings" pitchFamily="2" charset="2"/>
              <a:buChar char="p"/>
              <a:defRPr/>
            </a:pPr>
            <a:r>
              <a:rPr lang="en-US" altLang="zh-CN" dirty="0"/>
              <a:t>Introduction</a:t>
            </a:r>
          </a:p>
        </p:txBody>
      </p:sp>
      <p:sp>
        <p:nvSpPr>
          <p:cNvPr id="9" name="Rectangle 36"/>
          <p:cNvSpPr/>
          <p:nvPr/>
        </p:nvSpPr>
        <p:spPr>
          <a:xfrm>
            <a:off x="2423369" y="2493917"/>
            <a:ext cx="2304256" cy="314271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lang="en-US" altLang="zh-CN" dirty="0"/>
              <a:t>Methods and Data</a:t>
            </a:r>
          </a:p>
        </p:txBody>
      </p:sp>
      <p:sp>
        <p:nvSpPr>
          <p:cNvPr id="10" name="Rectangle 36"/>
          <p:cNvSpPr/>
          <p:nvPr/>
        </p:nvSpPr>
        <p:spPr>
          <a:xfrm>
            <a:off x="5076626" y="1763906"/>
            <a:ext cx="2160240" cy="314271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lang="en-US" altLang="zh-CN" dirty="0"/>
              <a:t>Related Work</a:t>
            </a:r>
          </a:p>
        </p:txBody>
      </p:sp>
      <p:sp>
        <p:nvSpPr>
          <p:cNvPr id="11" name="Rectangle 36"/>
          <p:cNvSpPr/>
          <p:nvPr/>
        </p:nvSpPr>
        <p:spPr>
          <a:xfrm>
            <a:off x="5076626" y="2493916"/>
            <a:ext cx="2160240" cy="314271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lang="en-US" altLang="zh-CN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431">
        <p:fade/>
      </p:transition>
    </mc:Choice>
    <mc:Fallback xmlns="">
      <p:transition spd="med" advTm="74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1569833" y="1621829"/>
            <a:ext cx="2008861" cy="3235099"/>
          </a:xfrm>
          <a:custGeom>
            <a:avLst/>
            <a:gdLst/>
            <a:ahLst/>
            <a:cxnLst/>
            <a:rect l="l" t="t" r="r" b="b"/>
            <a:pathLst>
              <a:path w="2050254" h="3301330">
                <a:moveTo>
                  <a:pt x="1457324" y="0"/>
                </a:moveTo>
                <a:cubicBezTo>
                  <a:pt x="1559395" y="83315"/>
                  <a:pt x="1616471" y="153591"/>
                  <a:pt x="1640679" y="304800"/>
                </a:cubicBezTo>
                <a:cubicBezTo>
                  <a:pt x="1765768" y="253178"/>
                  <a:pt x="1971275" y="288132"/>
                  <a:pt x="2050254" y="452437"/>
                </a:cubicBezTo>
                <a:cubicBezTo>
                  <a:pt x="1387150" y="182930"/>
                  <a:pt x="1035841" y="1253331"/>
                  <a:pt x="1185860" y="1712118"/>
                </a:cubicBezTo>
                <a:cubicBezTo>
                  <a:pt x="1260943" y="1511668"/>
                  <a:pt x="1513390" y="1234646"/>
                  <a:pt x="1864516" y="1359692"/>
                </a:cubicBezTo>
                <a:cubicBezTo>
                  <a:pt x="1494414" y="1508182"/>
                  <a:pt x="1343387" y="1770971"/>
                  <a:pt x="1247129" y="2012330"/>
                </a:cubicBezTo>
                <a:lnTo>
                  <a:pt x="1440655" y="2540793"/>
                </a:lnTo>
                <a:cubicBezTo>
                  <a:pt x="1578639" y="2849814"/>
                  <a:pt x="1566284" y="3095533"/>
                  <a:pt x="1547148" y="3301330"/>
                </a:cubicBezTo>
                <a:lnTo>
                  <a:pt x="813412" y="3301330"/>
                </a:lnTo>
                <a:cubicBezTo>
                  <a:pt x="1020407" y="2273274"/>
                  <a:pt x="470111" y="2024682"/>
                  <a:pt x="0" y="2009775"/>
                </a:cubicBezTo>
                <a:cubicBezTo>
                  <a:pt x="190501" y="1970088"/>
                  <a:pt x="245269" y="1982787"/>
                  <a:pt x="364332" y="1969293"/>
                </a:cubicBezTo>
                <a:cubicBezTo>
                  <a:pt x="250032" y="1721643"/>
                  <a:pt x="240507" y="1614487"/>
                  <a:pt x="228600" y="1426369"/>
                </a:cubicBezTo>
                <a:cubicBezTo>
                  <a:pt x="317500" y="1598613"/>
                  <a:pt x="377824" y="1780382"/>
                  <a:pt x="495299" y="1943101"/>
                </a:cubicBezTo>
                <a:cubicBezTo>
                  <a:pt x="669775" y="1958240"/>
                  <a:pt x="660895" y="1978141"/>
                  <a:pt x="754409" y="2024236"/>
                </a:cubicBezTo>
                <a:cubicBezTo>
                  <a:pt x="734640" y="1364969"/>
                  <a:pt x="990524" y="915223"/>
                  <a:pt x="1095374" y="742950"/>
                </a:cubicBezTo>
                <a:cubicBezTo>
                  <a:pt x="1019248" y="489714"/>
                  <a:pt x="903286" y="362347"/>
                  <a:pt x="761999" y="257175"/>
                </a:cubicBezTo>
                <a:cubicBezTo>
                  <a:pt x="1039812" y="259160"/>
                  <a:pt x="1194592" y="490538"/>
                  <a:pt x="1221579" y="590550"/>
                </a:cubicBezTo>
                <a:cubicBezTo>
                  <a:pt x="1317623" y="461962"/>
                  <a:pt x="1435892" y="391716"/>
                  <a:pt x="1512092" y="347663"/>
                </a:cubicBezTo>
                <a:cubicBezTo>
                  <a:pt x="1509712" y="217885"/>
                  <a:pt x="1498995" y="111521"/>
                  <a:pt x="145732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597" tIns="44798" rIns="89597" bIns="44798" rtlCol="0" anchor="ctr"/>
          <a:lstStyle/>
          <a:p>
            <a:pPr algn="ctr"/>
            <a:endParaRPr lang="zh-CN" altLang="en-US" sz="975"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36782" y="3154800"/>
            <a:ext cx="846650" cy="846761"/>
            <a:chOff x="935596" y="3355057"/>
            <a:chExt cx="864096" cy="864096"/>
          </a:xfrm>
        </p:grpSpPr>
        <p:sp>
          <p:nvSpPr>
            <p:cNvPr id="4" name="椭圆 3"/>
            <p:cNvSpPr/>
            <p:nvPr/>
          </p:nvSpPr>
          <p:spPr>
            <a:xfrm>
              <a:off x="935596" y="3355057"/>
              <a:ext cx="864096" cy="86409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cs typeface="+mn-ea"/>
                <a:sym typeface="+mn-lt"/>
              </a:endParaRPr>
            </a:p>
          </p:txBody>
        </p:sp>
        <p:sp>
          <p:nvSpPr>
            <p:cNvPr id="5" name="Freeform 6"/>
            <p:cNvSpPr>
              <a:spLocks noEditPoints="1"/>
            </p:cNvSpPr>
            <p:nvPr/>
          </p:nvSpPr>
          <p:spPr bwMode="auto">
            <a:xfrm>
              <a:off x="1115616" y="3546550"/>
              <a:ext cx="436469" cy="465360"/>
            </a:xfrm>
            <a:custGeom>
              <a:avLst/>
              <a:gdLst>
                <a:gd name="T0" fmla="*/ 127 w 358"/>
                <a:gd name="T1" fmla="*/ 292 h 382"/>
                <a:gd name="T2" fmla="*/ 322 w 358"/>
                <a:gd name="T3" fmla="*/ 63 h 382"/>
                <a:gd name="T4" fmla="*/ 333 w 358"/>
                <a:gd name="T5" fmla="*/ 113 h 382"/>
                <a:gd name="T6" fmla="*/ 336 w 358"/>
                <a:gd name="T7" fmla="*/ 178 h 382"/>
                <a:gd name="T8" fmla="*/ 338 w 358"/>
                <a:gd name="T9" fmla="*/ 245 h 382"/>
                <a:gd name="T10" fmla="*/ 321 w 358"/>
                <a:gd name="T11" fmla="*/ 314 h 382"/>
                <a:gd name="T12" fmla="*/ 271 w 358"/>
                <a:gd name="T13" fmla="*/ 382 h 382"/>
                <a:gd name="T14" fmla="*/ 172 w 358"/>
                <a:gd name="T15" fmla="*/ 226 h 382"/>
                <a:gd name="T16" fmla="*/ 123 w 358"/>
                <a:gd name="T17" fmla="*/ 197 h 382"/>
                <a:gd name="T18" fmla="*/ 125 w 358"/>
                <a:gd name="T19" fmla="*/ 208 h 382"/>
                <a:gd name="T20" fmla="*/ 174 w 358"/>
                <a:gd name="T21" fmla="*/ 236 h 382"/>
                <a:gd name="T22" fmla="*/ 172 w 358"/>
                <a:gd name="T23" fmla="*/ 226 h 382"/>
                <a:gd name="T24" fmla="*/ 288 w 358"/>
                <a:gd name="T25" fmla="*/ 136 h 382"/>
                <a:gd name="T26" fmla="*/ 263 w 358"/>
                <a:gd name="T27" fmla="*/ 125 h 382"/>
                <a:gd name="T28" fmla="*/ 171 w 358"/>
                <a:gd name="T29" fmla="*/ 70 h 382"/>
                <a:gd name="T30" fmla="*/ 148 w 358"/>
                <a:gd name="T31" fmla="*/ 54 h 382"/>
                <a:gd name="T32" fmla="*/ 171 w 358"/>
                <a:gd name="T33" fmla="*/ 70 h 382"/>
                <a:gd name="T34" fmla="*/ 204 w 358"/>
                <a:gd name="T35" fmla="*/ 39 h 382"/>
                <a:gd name="T36" fmla="*/ 193 w 358"/>
                <a:gd name="T37" fmla="*/ 64 h 382"/>
                <a:gd name="T38" fmla="*/ 258 w 358"/>
                <a:gd name="T39" fmla="*/ 103 h 382"/>
                <a:gd name="T40" fmla="*/ 274 w 358"/>
                <a:gd name="T41" fmla="*/ 80 h 382"/>
                <a:gd name="T42" fmla="*/ 258 w 358"/>
                <a:gd name="T43" fmla="*/ 103 h 382"/>
                <a:gd name="T44" fmla="*/ 249 w 358"/>
                <a:gd name="T45" fmla="*/ 55 h 382"/>
                <a:gd name="T46" fmla="*/ 226 w 358"/>
                <a:gd name="T47" fmla="*/ 71 h 382"/>
                <a:gd name="T48" fmla="*/ 182 w 358"/>
                <a:gd name="T49" fmla="*/ 209 h 382"/>
                <a:gd name="T50" fmla="*/ 133 w 358"/>
                <a:gd name="T51" fmla="*/ 180 h 382"/>
                <a:gd name="T52" fmla="*/ 135 w 358"/>
                <a:gd name="T53" fmla="*/ 190 h 382"/>
                <a:gd name="T54" fmla="*/ 184 w 358"/>
                <a:gd name="T55" fmla="*/ 219 h 382"/>
                <a:gd name="T56" fmla="*/ 182 w 358"/>
                <a:gd name="T57" fmla="*/ 209 h 382"/>
                <a:gd name="T58" fmla="*/ 157 w 358"/>
                <a:gd name="T59" fmla="*/ 104 h 382"/>
                <a:gd name="T60" fmla="*/ 186 w 358"/>
                <a:gd name="T61" fmla="*/ 195 h 382"/>
                <a:gd name="T62" fmla="*/ 222 w 358"/>
                <a:gd name="T63" fmla="*/ 90 h 382"/>
                <a:gd name="T64" fmla="*/ 136 w 358"/>
                <a:gd name="T65" fmla="*/ 238 h 382"/>
                <a:gd name="T66" fmla="*/ 129 w 358"/>
                <a:gd name="T67" fmla="*/ 216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8" h="382">
                  <a:moveTo>
                    <a:pt x="131" y="382"/>
                  </a:moveTo>
                  <a:cubicBezTo>
                    <a:pt x="135" y="352"/>
                    <a:pt x="135" y="320"/>
                    <a:pt x="127" y="292"/>
                  </a:cubicBezTo>
                  <a:cubicBezTo>
                    <a:pt x="0" y="220"/>
                    <a:pt x="34" y="56"/>
                    <a:pt x="140" y="23"/>
                  </a:cubicBezTo>
                  <a:cubicBezTo>
                    <a:pt x="196" y="0"/>
                    <a:pt x="272" y="14"/>
                    <a:pt x="322" y="63"/>
                  </a:cubicBezTo>
                  <a:cubicBezTo>
                    <a:pt x="358" y="99"/>
                    <a:pt x="340" y="109"/>
                    <a:pt x="340" y="109"/>
                  </a:cubicBezTo>
                  <a:cubicBezTo>
                    <a:pt x="333" y="113"/>
                    <a:pt x="333" y="113"/>
                    <a:pt x="333" y="113"/>
                  </a:cubicBezTo>
                  <a:cubicBezTo>
                    <a:pt x="337" y="130"/>
                    <a:pt x="345" y="162"/>
                    <a:pt x="344" y="166"/>
                  </a:cubicBezTo>
                  <a:cubicBezTo>
                    <a:pt x="342" y="172"/>
                    <a:pt x="336" y="178"/>
                    <a:pt x="336" y="178"/>
                  </a:cubicBezTo>
                  <a:cubicBezTo>
                    <a:pt x="354" y="239"/>
                    <a:pt x="354" y="239"/>
                    <a:pt x="354" y="239"/>
                  </a:cubicBezTo>
                  <a:cubicBezTo>
                    <a:pt x="338" y="245"/>
                    <a:pt x="338" y="245"/>
                    <a:pt x="338" y="245"/>
                  </a:cubicBezTo>
                  <a:cubicBezTo>
                    <a:pt x="341" y="265"/>
                    <a:pt x="343" y="281"/>
                    <a:pt x="341" y="300"/>
                  </a:cubicBezTo>
                  <a:cubicBezTo>
                    <a:pt x="341" y="304"/>
                    <a:pt x="330" y="313"/>
                    <a:pt x="321" y="314"/>
                  </a:cubicBezTo>
                  <a:cubicBezTo>
                    <a:pt x="267" y="317"/>
                    <a:pt x="267" y="317"/>
                    <a:pt x="267" y="317"/>
                  </a:cubicBezTo>
                  <a:cubicBezTo>
                    <a:pt x="271" y="382"/>
                    <a:pt x="271" y="382"/>
                    <a:pt x="271" y="382"/>
                  </a:cubicBezTo>
                  <a:cubicBezTo>
                    <a:pt x="131" y="382"/>
                    <a:pt x="131" y="382"/>
                    <a:pt x="131" y="382"/>
                  </a:cubicBezTo>
                  <a:close/>
                  <a:moveTo>
                    <a:pt x="172" y="226"/>
                  </a:moveTo>
                  <a:cubicBezTo>
                    <a:pt x="132" y="196"/>
                    <a:pt x="132" y="196"/>
                    <a:pt x="132" y="196"/>
                  </a:cubicBezTo>
                  <a:cubicBezTo>
                    <a:pt x="129" y="193"/>
                    <a:pt x="125" y="194"/>
                    <a:pt x="123" y="197"/>
                  </a:cubicBezTo>
                  <a:cubicBezTo>
                    <a:pt x="123" y="197"/>
                    <a:pt x="123" y="197"/>
                    <a:pt x="123" y="197"/>
                  </a:cubicBezTo>
                  <a:cubicBezTo>
                    <a:pt x="121" y="201"/>
                    <a:pt x="122" y="205"/>
                    <a:pt x="125" y="208"/>
                  </a:cubicBezTo>
                  <a:cubicBezTo>
                    <a:pt x="165" y="238"/>
                    <a:pt x="165" y="238"/>
                    <a:pt x="165" y="238"/>
                  </a:cubicBezTo>
                  <a:cubicBezTo>
                    <a:pt x="168" y="240"/>
                    <a:pt x="172" y="239"/>
                    <a:pt x="174" y="236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6" y="233"/>
                    <a:pt x="175" y="228"/>
                    <a:pt x="172" y="226"/>
                  </a:cubicBezTo>
                  <a:close/>
                  <a:moveTo>
                    <a:pt x="263" y="136"/>
                  </a:moveTo>
                  <a:cubicBezTo>
                    <a:pt x="288" y="136"/>
                    <a:pt x="288" y="136"/>
                    <a:pt x="288" y="136"/>
                  </a:cubicBezTo>
                  <a:cubicBezTo>
                    <a:pt x="288" y="125"/>
                    <a:pt x="288" y="125"/>
                    <a:pt x="288" y="125"/>
                  </a:cubicBezTo>
                  <a:cubicBezTo>
                    <a:pt x="263" y="125"/>
                    <a:pt x="263" y="125"/>
                    <a:pt x="263" y="125"/>
                  </a:cubicBezTo>
                  <a:cubicBezTo>
                    <a:pt x="263" y="136"/>
                    <a:pt x="263" y="136"/>
                    <a:pt x="263" y="136"/>
                  </a:cubicBezTo>
                  <a:close/>
                  <a:moveTo>
                    <a:pt x="171" y="70"/>
                  </a:moveTo>
                  <a:cubicBezTo>
                    <a:pt x="158" y="48"/>
                    <a:pt x="158" y="48"/>
                    <a:pt x="158" y="48"/>
                  </a:cubicBezTo>
                  <a:cubicBezTo>
                    <a:pt x="148" y="54"/>
                    <a:pt x="148" y="54"/>
                    <a:pt x="148" y="54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71" y="70"/>
                    <a:pt x="171" y="70"/>
                    <a:pt x="171" y="70"/>
                  </a:cubicBezTo>
                  <a:close/>
                  <a:moveTo>
                    <a:pt x="204" y="64"/>
                  </a:moveTo>
                  <a:cubicBezTo>
                    <a:pt x="204" y="39"/>
                    <a:pt x="204" y="39"/>
                    <a:pt x="204" y="39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204" y="64"/>
                    <a:pt x="204" y="64"/>
                    <a:pt x="204" y="64"/>
                  </a:cubicBezTo>
                  <a:close/>
                  <a:moveTo>
                    <a:pt x="258" y="103"/>
                  </a:moveTo>
                  <a:cubicBezTo>
                    <a:pt x="279" y="90"/>
                    <a:pt x="279" y="90"/>
                    <a:pt x="279" y="90"/>
                  </a:cubicBezTo>
                  <a:cubicBezTo>
                    <a:pt x="274" y="80"/>
                    <a:pt x="274" y="80"/>
                    <a:pt x="274" y="80"/>
                  </a:cubicBezTo>
                  <a:cubicBezTo>
                    <a:pt x="252" y="93"/>
                    <a:pt x="252" y="93"/>
                    <a:pt x="252" y="93"/>
                  </a:cubicBezTo>
                  <a:cubicBezTo>
                    <a:pt x="258" y="103"/>
                    <a:pt x="258" y="103"/>
                    <a:pt x="258" y="103"/>
                  </a:cubicBezTo>
                  <a:close/>
                  <a:moveTo>
                    <a:pt x="236" y="76"/>
                  </a:moveTo>
                  <a:cubicBezTo>
                    <a:pt x="249" y="55"/>
                    <a:pt x="249" y="55"/>
                    <a:pt x="249" y="55"/>
                  </a:cubicBezTo>
                  <a:cubicBezTo>
                    <a:pt x="239" y="49"/>
                    <a:pt x="239" y="49"/>
                    <a:pt x="239" y="49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36" y="76"/>
                    <a:pt x="236" y="76"/>
                    <a:pt x="236" y="76"/>
                  </a:cubicBezTo>
                  <a:close/>
                  <a:moveTo>
                    <a:pt x="182" y="209"/>
                  </a:moveTo>
                  <a:cubicBezTo>
                    <a:pt x="142" y="178"/>
                    <a:pt x="142" y="178"/>
                    <a:pt x="142" y="178"/>
                  </a:cubicBezTo>
                  <a:cubicBezTo>
                    <a:pt x="139" y="176"/>
                    <a:pt x="135" y="177"/>
                    <a:pt x="133" y="180"/>
                  </a:cubicBezTo>
                  <a:cubicBezTo>
                    <a:pt x="133" y="180"/>
                    <a:pt x="133" y="180"/>
                    <a:pt x="133" y="180"/>
                  </a:cubicBezTo>
                  <a:cubicBezTo>
                    <a:pt x="131" y="183"/>
                    <a:pt x="132" y="188"/>
                    <a:pt x="135" y="190"/>
                  </a:cubicBezTo>
                  <a:cubicBezTo>
                    <a:pt x="175" y="221"/>
                    <a:pt x="175" y="221"/>
                    <a:pt x="175" y="221"/>
                  </a:cubicBezTo>
                  <a:cubicBezTo>
                    <a:pt x="178" y="223"/>
                    <a:pt x="182" y="222"/>
                    <a:pt x="184" y="219"/>
                  </a:cubicBezTo>
                  <a:cubicBezTo>
                    <a:pt x="184" y="219"/>
                    <a:pt x="184" y="219"/>
                    <a:pt x="184" y="219"/>
                  </a:cubicBezTo>
                  <a:cubicBezTo>
                    <a:pt x="186" y="216"/>
                    <a:pt x="185" y="211"/>
                    <a:pt x="182" y="209"/>
                  </a:cubicBezTo>
                  <a:close/>
                  <a:moveTo>
                    <a:pt x="222" y="90"/>
                  </a:moveTo>
                  <a:cubicBezTo>
                    <a:pt x="198" y="76"/>
                    <a:pt x="169" y="83"/>
                    <a:pt x="157" y="104"/>
                  </a:cubicBezTo>
                  <a:cubicBezTo>
                    <a:pt x="144" y="126"/>
                    <a:pt x="160" y="151"/>
                    <a:pt x="149" y="174"/>
                  </a:cubicBezTo>
                  <a:cubicBezTo>
                    <a:pt x="186" y="195"/>
                    <a:pt x="186" y="195"/>
                    <a:pt x="186" y="195"/>
                  </a:cubicBezTo>
                  <a:cubicBezTo>
                    <a:pt x="200" y="174"/>
                    <a:pt x="229" y="176"/>
                    <a:pt x="242" y="154"/>
                  </a:cubicBezTo>
                  <a:cubicBezTo>
                    <a:pt x="255" y="132"/>
                    <a:pt x="245" y="104"/>
                    <a:pt x="222" y="90"/>
                  </a:cubicBezTo>
                  <a:close/>
                  <a:moveTo>
                    <a:pt x="129" y="216"/>
                  </a:moveTo>
                  <a:cubicBezTo>
                    <a:pt x="125" y="224"/>
                    <a:pt x="128" y="233"/>
                    <a:pt x="136" y="238"/>
                  </a:cubicBezTo>
                  <a:cubicBezTo>
                    <a:pt x="142" y="241"/>
                    <a:pt x="150" y="240"/>
                    <a:pt x="155" y="236"/>
                  </a:cubicBezTo>
                  <a:lnTo>
                    <a:pt x="129" y="2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 dirty="0"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748155" y="1328757"/>
            <a:ext cx="846650" cy="846761"/>
            <a:chOff x="1696070" y="1430660"/>
            <a:chExt cx="864096" cy="864096"/>
          </a:xfrm>
        </p:grpSpPr>
        <p:sp>
          <p:nvSpPr>
            <p:cNvPr id="7" name="椭圆 6"/>
            <p:cNvSpPr/>
            <p:nvPr/>
          </p:nvSpPr>
          <p:spPr>
            <a:xfrm>
              <a:off x="1696070" y="1430660"/>
              <a:ext cx="864096" cy="86409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>
                <a:cs typeface="+mn-ea"/>
                <a:sym typeface="+mn-lt"/>
              </a:endParaRPr>
            </a:p>
          </p:txBody>
        </p:sp>
        <p:sp>
          <p:nvSpPr>
            <p:cNvPr id="8" name="Freeform 16"/>
            <p:cNvSpPr>
              <a:spLocks noEditPoints="1"/>
            </p:cNvSpPr>
            <p:nvPr/>
          </p:nvSpPr>
          <p:spPr bwMode="auto">
            <a:xfrm>
              <a:off x="1873659" y="1593834"/>
              <a:ext cx="508918" cy="537747"/>
            </a:xfrm>
            <a:custGeom>
              <a:avLst/>
              <a:gdLst>
                <a:gd name="T0" fmla="*/ 255 w 366"/>
                <a:gd name="T1" fmla="*/ 65 h 387"/>
                <a:gd name="T2" fmla="*/ 257 w 366"/>
                <a:gd name="T3" fmla="*/ 100 h 387"/>
                <a:gd name="T4" fmla="*/ 243 w 366"/>
                <a:gd name="T5" fmla="*/ 88 h 387"/>
                <a:gd name="T6" fmla="*/ 120 w 366"/>
                <a:gd name="T7" fmla="*/ 88 h 387"/>
                <a:gd name="T8" fmla="*/ 107 w 366"/>
                <a:gd name="T9" fmla="*/ 100 h 387"/>
                <a:gd name="T10" fmla="*/ 109 w 366"/>
                <a:gd name="T11" fmla="*/ 65 h 387"/>
                <a:gd name="T12" fmla="*/ 348 w 366"/>
                <a:gd name="T13" fmla="*/ 242 h 387"/>
                <a:gd name="T14" fmla="*/ 331 w 366"/>
                <a:gd name="T15" fmla="*/ 214 h 387"/>
                <a:gd name="T16" fmla="*/ 305 w 366"/>
                <a:gd name="T17" fmla="*/ 245 h 387"/>
                <a:gd name="T18" fmla="*/ 298 w 366"/>
                <a:gd name="T19" fmla="*/ 261 h 387"/>
                <a:gd name="T20" fmla="*/ 293 w 366"/>
                <a:gd name="T21" fmla="*/ 278 h 387"/>
                <a:gd name="T22" fmla="*/ 290 w 366"/>
                <a:gd name="T23" fmla="*/ 290 h 387"/>
                <a:gd name="T24" fmla="*/ 310 w 366"/>
                <a:gd name="T25" fmla="*/ 234 h 387"/>
                <a:gd name="T26" fmla="*/ 34 w 366"/>
                <a:gd name="T27" fmla="*/ 232 h 387"/>
                <a:gd name="T28" fmla="*/ 55 w 366"/>
                <a:gd name="T29" fmla="*/ 234 h 387"/>
                <a:gd name="T30" fmla="*/ 62 w 366"/>
                <a:gd name="T31" fmla="*/ 249 h 387"/>
                <a:gd name="T32" fmla="*/ 68 w 366"/>
                <a:gd name="T33" fmla="*/ 265 h 387"/>
                <a:gd name="T34" fmla="*/ 73 w 366"/>
                <a:gd name="T35" fmla="*/ 280 h 387"/>
                <a:gd name="T36" fmla="*/ 0 w 366"/>
                <a:gd name="T37" fmla="*/ 264 h 387"/>
                <a:gd name="T38" fmla="*/ 64 w 366"/>
                <a:gd name="T39" fmla="*/ 146 h 387"/>
                <a:gd name="T40" fmla="*/ 96 w 366"/>
                <a:gd name="T41" fmla="*/ 150 h 387"/>
                <a:gd name="T42" fmla="*/ 89 w 366"/>
                <a:gd name="T43" fmla="*/ 130 h 387"/>
                <a:gd name="T44" fmla="*/ 98 w 366"/>
                <a:gd name="T45" fmla="*/ 126 h 387"/>
                <a:gd name="T46" fmla="*/ 182 w 366"/>
                <a:gd name="T47" fmla="*/ 196 h 387"/>
                <a:gd name="T48" fmla="*/ 266 w 366"/>
                <a:gd name="T49" fmla="*/ 125 h 387"/>
                <a:gd name="T50" fmla="*/ 276 w 366"/>
                <a:gd name="T51" fmla="*/ 130 h 387"/>
                <a:gd name="T52" fmla="*/ 269 w 366"/>
                <a:gd name="T53" fmla="*/ 150 h 387"/>
                <a:gd name="T54" fmla="*/ 301 w 366"/>
                <a:gd name="T55" fmla="*/ 146 h 387"/>
                <a:gd name="T56" fmla="*/ 318 w 366"/>
                <a:gd name="T57" fmla="*/ 220 h 387"/>
                <a:gd name="T58" fmla="*/ 301 w 366"/>
                <a:gd name="T59" fmla="*/ 226 h 387"/>
                <a:gd name="T60" fmla="*/ 212 w 366"/>
                <a:gd name="T61" fmla="*/ 360 h 387"/>
                <a:gd name="T62" fmla="*/ 310 w 366"/>
                <a:gd name="T63" fmla="*/ 316 h 387"/>
                <a:gd name="T64" fmla="*/ 207 w 366"/>
                <a:gd name="T65" fmla="*/ 380 h 387"/>
                <a:gd name="T66" fmla="*/ 195 w 366"/>
                <a:gd name="T67" fmla="*/ 385 h 387"/>
                <a:gd name="T68" fmla="*/ 48 w 366"/>
                <a:gd name="T69" fmla="*/ 334 h 387"/>
                <a:gd name="T70" fmla="*/ 65 w 366"/>
                <a:gd name="T71" fmla="*/ 311 h 387"/>
                <a:gd name="T72" fmla="*/ 154 w 366"/>
                <a:gd name="T73" fmla="*/ 207 h 387"/>
                <a:gd name="T74" fmla="*/ 61 w 366"/>
                <a:gd name="T75" fmla="*/ 218 h 387"/>
                <a:gd name="T76" fmla="*/ 48 w 366"/>
                <a:gd name="T77" fmla="*/ 144 h 387"/>
                <a:gd name="T78" fmla="*/ 292 w 366"/>
                <a:gd name="T79" fmla="*/ 194 h 387"/>
                <a:gd name="T80" fmla="*/ 223 w 366"/>
                <a:gd name="T81" fmla="*/ 221 h 387"/>
                <a:gd name="T82" fmla="*/ 182 w 366"/>
                <a:gd name="T83" fmla="*/ 370 h 387"/>
                <a:gd name="T84" fmla="*/ 183 w 366"/>
                <a:gd name="T85" fmla="*/ 214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66" h="387">
                  <a:moveTo>
                    <a:pt x="182" y="0"/>
                  </a:moveTo>
                  <a:cubicBezTo>
                    <a:pt x="203" y="0"/>
                    <a:pt x="222" y="10"/>
                    <a:pt x="235" y="26"/>
                  </a:cubicBezTo>
                  <a:cubicBezTo>
                    <a:pt x="244" y="37"/>
                    <a:pt x="251" y="50"/>
                    <a:pt x="255" y="65"/>
                  </a:cubicBezTo>
                  <a:cubicBezTo>
                    <a:pt x="260" y="64"/>
                    <a:pt x="267" y="63"/>
                    <a:pt x="269" y="68"/>
                  </a:cubicBezTo>
                  <a:cubicBezTo>
                    <a:pt x="273" y="77"/>
                    <a:pt x="271" y="97"/>
                    <a:pt x="265" y="99"/>
                  </a:cubicBezTo>
                  <a:cubicBezTo>
                    <a:pt x="263" y="100"/>
                    <a:pt x="260" y="100"/>
                    <a:pt x="257" y="100"/>
                  </a:cubicBezTo>
                  <a:cubicBezTo>
                    <a:pt x="256" y="105"/>
                    <a:pt x="255" y="110"/>
                    <a:pt x="254" y="115"/>
                  </a:cubicBezTo>
                  <a:cubicBezTo>
                    <a:pt x="248" y="116"/>
                    <a:pt x="243" y="117"/>
                    <a:pt x="238" y="118"/>
                  </a:cubicBezTo>
                  <a:cubicBezTo>
                    <a:pt x="241" y="109"/>
                    <a:pt x="243" y="99"/>
                    <a:pt x="243" y="88"/>
                  </a:cubicBezTo>
                  <a:cubicBezTo>
                    <a:pt x="243" y="75"/>
                    <a:pt x="240" y="63"/>
                    <a:pt x="235" y="52"/>
                  </a:cubicBezTo>
                  <a:cubicBezTo>
                    <a:pt x="194" y="85"/>
                    <a:pt x="140" y="61"/>
                    <a:pt x="127" y="55"/>
                  </a:cubicBezTo>
                  <a:cubicBezTo>
                    <a:pt x="122" y="65"/>
                    <a:pt x="120" y="76"/>
                    <a:pt x="120" y="88"/>
                  </a:cubicBezTo>
                  <a:cubicBezTo>
                    <a:pt x="120" y="99"/>
                    <a:pt x="122" y="109"/>
                    <a:pt x="125" y="118"/>
                  </a:cubicBezTo>
                  <a:cubicBezTo>
                    <a:pt x="120" y="117"/>
                    <a:pt x="115" y="116"/>
                    <a:pt x="109" y="115"/>
                  </a:cubicBezTo>
                  <a:cubicBezTo>
                    <a:pt x="108" y="110"/>
                    <a:pt x="107" y="105"/>
                    <a:pt x="107" y="100"/>
                  </a:cubicBezTo>
                  <a:cubicBezTo>
                    <a:pt x="103" y="100"/>
                    <a:pt x="100" y="100"/>
                    <a:pt x="98" y="99"/>
                  </a:cubicBezTo>
                  <a:cubicBezTo>
                    <a:pt x="92" y="97"/>
                    <a:pt x="91" y="77"/>
                    <a:pt x="94" y="68"/>
                  </a:cubicBezTo>
                  <a:cubicBezTo>
                    <a:pt x="96" y="63"/>
                    <a:pt x="103" y="64"/>
                    <a:pt x="109" y="65"/>
                  </a:cubicBezTo>
                  <a:cubicBezTo>
                    <a:pt x="112" y="50"/>
                    <a:pt x="119" y="37"/>
                    <a:pt x="128" y="26"/>
                  </a:cubicBezTo>
                  <a:cubicBezTo>
                    <a:pt x="141" y="10"/>
                    <a:pt x="160" y="0"/>
                    <a:pt x="182" y="0"/>
                  </a:cubicBezTo>
                  <a:close/>
                  <a:moveTo>
                    <a:pt x="348" y="242"/>
                  </a:moveTo>
                  <a:cubicBezTo>
                    <a:pt x="336" y="237"/>
                    <a:pt x="336" y="237"/>
                    <a:pt x="336" y="237"/>
                  </a:cubicBezTo>
                  <a:cubicBezTo>
                    <a:pt x="331" y="232"/>
                    <a:pt x="331" y="232"/>
                    <a:pt x="331" y="232"/>
                  </a:cubicBezTo>
                  <a:cubicBezTo>
                    <a:pt x="331" y="214"/>
                    <a:pt x="331" y="214"/>
                    <a:pt x="331" y="214"/>
                  </a:cubicBezTo>
                  <a:cubicBezTo>
                    <a:pt x="341" y="219"/>
                    <a:pt x="345" y="229"/>
                    <a:pt x="348" y="242"/>
                  </a:cubicBezTo>
                  <a:close/>
                  <a:moveTo>
                    <a:pt x="310" y="234"/>
                  </a:moveTo>
                  <a:cubicBezTo>
                    <a:pt x="308" y="238"/>
                    <a:pt x="306" y="241"/>
                    <a:pt x="305" y="245"/>
                  </a:cubicBezTo>
                  <a:cubicBezTo>
                    <a:pt x="325" y="258"/>
                    <a:pt x="325" y="258"/>
                    <a:pt x="325" y="258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1" y="253"/>
                    <a:pt x="300" y="257"/>
                    <a:pt x="298" y="261"/>
                  </a:cubicBezTo>
                  <a:cubicBezTo>
                    <a:pt x="318" y="273"/>
                    <a:pt x="318" y="273"/>
                    <a:pt x="318" y="273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6" y="269"/>
                    <a:pt x="294" y="273"/>
                    <a:pt x="293" y="278"/>
                  </a:cubicBezTo>
                  <a:cubicBezTo>
                    <a:pt x="311" y="287"/>
                    <a:pt x="311" y="287"/>
                    <a:pt x="311" y="287"/>
                  </a:cubicBezTo>
                  <a:cubicBezTo>
                    <a:pt x="292" y="280"/>
                    <a:pt x="292" y="280"/>
                    <a:pt x="292" y="280"/>
                  </a:cubicBezTo>
                  <a:cubicBezTo>
                    <a:pt x="292" y="283"/>
                    <a:pt x="291" y="287"/>
                    <a:pt x="290" y="290"/>
                  </a:cubicBezTo>
                  <a:cubicBezTo>
                    <a:pt x="294" y="293"/>
                    <a:pt x="323" y="311"/>
                    <a:pt x="337" y="306"/>
                  </a:cubicBezTo>
                  <a:cubicBezTo>
                    <a:pt x="350" y="301"/>
                    <a:pt x="364" y="281"/>
                    <a:pt x="365" y="264"/>
                  </a:cubicBezTo>
                  <a:cubicBezTo>
                    <a:pt x="366" y="246"/>
                    <a:pt x="320" y="235"/>
                    <a:pt x="310" y="234"/>
                  </a:cubicBezTo>
                  <a:close/>
                  <a:moveTo>
                    <a:pt x="18" y="242"/>
                  </a:moveTo>
                  <a:cubicBezTo>
                    <a:pt x="29" y="237"/>
                    <a:pt x="29" y="237"/>
                    <a:pt x="29" y="237"/>
                  </a:cubicBezTo>
                  <a:cubicBezTo>
                    <a:pt x="34" y="232"/>
                    <a:pt x="34" y="232"/>
                    <a:pt x="34" y="232"/>
                  </a:cubicBezTo>
                  <a:cubicBezTo>
                    <a:pt x="35" y="214"/>
                    <a:pt x="35" y="214"/>
                    <a:pt x="35" y="214"/>
                  </a:cubicBezTo>
                  <a:cubicBezTo>
                    <a:pt x="24" y="219"/>
                    <a:pt x="20" y="229"/>
                    <a:pt x="18" y="242"/>
                  </a:cubicBezTo>
                  <a:close/>
                  <a:moveTo>
                    <a:pt x="55" y="234"/>
                  </a:moveTo>
                  <a:cubicBezTo>
                    <a:pt x="57" y="238"/>
                    <a:pt x="59" y="241"/>
                    <a:pt x="60" y="245"/>
                  </a:cubicBezTo>
                  <a:cubicBezTo>
                    <a:pt x="40" y="258"/>
                    <a:pt x="40" y="258"/>
                    <a:pt x="40" y="258"/>
                  </a:cubicBezTo>
                  <a:cubicBezTo>
                    <a:pt x="62" y="249"/>
                    <a:pt x="62" y="249"/>
                    <a:pt x="62" y="249"/>
                  </a:cubicBezTo>
                  <a:cubicBezTo>
                    <a:pt x="64" y="253"/>
                    <a:pt x="65" y="257"/>
                    <a:pt x="67" y="261"/>
                  </a:cubicBezTo>
                  <a:cubicBezTo>
                    <a:pt x="47" y="273"/>
                    <a:pt x="47" y="273"/>
                    <a:pt x="47" y="273"/>
                  </a:cubicBezTo>
                  <a:cubicBezTo>
                    <a:pt x="68" y="265"/>
                    <a:pt x="68" y="265"/>
                    <a:pt x="68" y="265"/>
                  </a:cubicBezTo>
                  <a:cubicBezTo>
                    <a:pt x="70" y="269"/>
                    <a:pt x="71" y="273"/>
                    <a:pt x="72" y="278"/>
                  </a:cubicBezTo>
                  <a:cubicBezTo>
                    <a:pt x="55" y="287"/>
                    <a:pt x="55" y="287"/>
                    <a:pt x="55" y="287"/>
                  </a:cubicBezTo>
                  <a:cubicBezTo>
                    <a:pt x="73" y="280"/>
                    <a:pt x="73" y="280"/>
                    <a:pt x="73" y="280"/>
                  </a:cubicBezTo>
                  <a:cubicBezTo>
                    <a:pt x="74" y="283"/>
                    <a:pt x="74" y="287"/>
                    <a:pt x="75" y="290"/>
                  </a:cubicBezTo>
                  <a:cubicBezTo>
                    <a:pt x="71" y="293"/>
                    <a:pt x="42" y="311"/>
                    <a:pt x="29" y="306"/>
                  </a:cubicBezTo>
                  <a:cubicBezTo>
                    <a:pt x="15" y="301"/>
                    <a:pt x="1" y="281"/>
                    <a:pt x="0" y="264"/>
                  </a:cubicBezTo>
                  <a:cubicBezTo>
                    <a:pt x="0" y="246"/>
                    <a:pt x="45" y="235"/>
                    <a:pt x="55" y="234"/>
                  </a:cubicBezTo>
                  <a:close/>
                  <a:moveTo>
                    <a:pt x="91" y="162"/>
                  </a:moveTo>
                  <a:cubicBezTo>
                    <a:pt x="64" y="146"/>
                    <a:pt x="64" y="146"/>
                    <a:pt x="64" y="146"/>
                  </a:cubicBezTo>
                  <a:cubicBezTo>
                    <a:pt x="61" y="145"/>
                    <a:pt x="59" y="141"/>
                    <a:pt x="61" y="138"/>
                  </a:cubicBezTo>
                  <a:cubicBezTo>
                    <a:pt x="63" y="135"/>
                    <a:pt x="67" y="134"/>
                    <a:pt x="70" y="135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79" y="138"/>
                    <a:pt x="78" y="134"/>
                    <a:pt x="80" y="131"/>
                  </a:cubicBezTo>
                  <a:cubicBezTo>
                    <a:pt x="82" y="128"/>
                    <a:pt x="86" y="128"/>
                    <a:pt x="89" y="130"/>
                  </a:cubicBezTo>
                  <a:cubicBezTo>
                    <a:pt x="108" y="143"/>
                    <a:pt x="108" y="143"/>
                    <a:pt x="108" y="143"/>
                  </a:cubicBezTo>
                  <a:cubicBezTo>
                    <a:pt x="99" y="134"/>
                    <a:pt x="99" y="134"/>
                    <a:pt x="99" y="134"/>
                  </a:cubicBezTo>
                  <a:cubicBezTo>
                    <a:pt x="96" y="132"/>
                    <a:pt x="96" y="128"/>
                    <a:pt x="98" y="126"/>
                  </a:cubicBezTo>
                  <a:cubicBezTo>
                    <a:pt x="101" y="123"/>
                    <a:pt x="105" y="123"/>
                    <a:pt x="107" y="125"/>
                  </a:cubicBezTo>
                  <a:cubicBezTo>
                    <a:pt x="182" y="195"/>
                    <a:pt x="182" y="195"/>
                    <a:pt x="182" y="195"/>
                  </a:cubicBezTo>
                  <a:cubicBezTo>
                    <a:pt x="182" y="195"/>
                    <a:pt x="182" y="195"/>
                    <a:pt x="182" y="196"/>
                  </a:cubicBezTo>
                  <a:cubicBezTo>
                    <a:pt x="182" y="195"/>
                    <a:pt x="183" y="195"/>
                    <a:pt x="183" y="195"/>
                  </a:cubicBezTo>
                  <a:cubicBezTo>
                    <a:pt x="257" y="125"/>
                    <a:pt x="257" y="125"/>
                    <a:pt x="257" y="125"/>
                  </a:cubicBezTo>
                  <a:cubicBezTo>
                    <a:pt x="260" y="123"/>
                    <a:pt x="264" y="123"/>
                    <a:pt x="266" y="125"/>
                  </a:cubicBezTo>
                  <a:cubicBezTo>
                    <a:pt x="268" y="128"/>
                    <a:pt x="268" y="132"/>
                    <a:pt x="266" y="134"/>
                  </a:cubicBezTo>
                  <a:cubicBezTo>
                    <a:pt x="257" y="143"/>
                    <a:pt x="257" y="143"/>
                    <a:pt x="257" y="143"/>
                  </a:cubicBezTo>
                  <a:cubicBezTo>
                    <a:pt x="276" y="130"/>
                    <a:pt x="276" y="130"/>
                    <a:pt x="276" y="130"/>
                  </a:cubicBezTo>
                  <a:cubicBezTo>
                    <a:pt x="278" y="128"/>
                    <a:pt x="282" y="128"/>
                    <a:pt x="284" y="131"/>
                  </a:cubicBezTo>
                  <a:cubicBezTo>
                    <a:pt x="286" y="134"/>
                    <a:pt x="286" y="138"/>
                    <a:pt x="283" y="14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8" y="134"/>
                    <a:pt x="302" y="135"/>
                    <a:pt x="303" y="138"/>
                  </a:cubicBezTo>
                  <a:cubicBezTo>
                    <a:pt x="305" y="141"/>
                    <a:pt x="304" y="145"/>
                    <a:pt x="301" y="146"/>
                  </a:cubicBezTo>
                  <a:cubicBezTo>
                    <a:pt x="268" y="165"/>
                    <a:pt x="268" y="165"/>
                    <a:pt x="268" y="165"/>
                  </a:cubicBezTo>
                  <a:cubicBezTo>
                    <a:pt x="318" y="144"/>
                    <a:pt x="318" y="144"/>
                    <a:pt x="318" y="144"/>
                  </a:cubicBezTo>
                  <a:cubicBezTo>
                    <a:pt x="318" y="220"/>
                    <a:pt x="318" y="220"/>
                    <a:pt x="318" y="220"/>
                  </a:cubicBezTo>
                  <a:cubicBezTo>
                    <a:pt x="317" y="220"/>
                    <a:pt x="316" y="220"/>
                    <a:pt x="315" y="220"/>
                  </a:cubicBezTo>
                  <a:cubicBezTo>
                    <a:pt x="305" y="218"/>
                    <a:pt x="305" y="218"/>
                    <a:pt x="305" y="218"/>
                  </a:cubicBezTo>
                  <a:cubicBezTo>
                    <a:pt x="301" y="226"/>
                    <a:pt x="301" y="226"/>
                    <a:pt x="301" y="226"/>
                  </a:cubicBezTo>
                  <a:cubicBezTo>
                    <a:pt x="301" y="170"/>
                    <a:pt x="301" y="170"/>
                    <a:pt x="301" y="170"/>
                  </a:cubicBezTo>
                  <a:cubicBezTo>
                    <a:pt x="212" y="207"/>
                    <a:pt x="212" y="207"/>
                    <a:pt x="212" y="207"/>
                  </a:cubicBezTo>
                  <a:cubicBezTo>
                    <a:pt x="212" y="360"/>
                    <a:pt x="212" y="360"/>
                    <a:pt x="212" y="360"/>
                  </a:cubicBezTo>
                  <a:cubicBezTo>
                    <a:pt x="301" y="322"/>
                    <a:pt x="301" y="322"/>
                    <a:pt x="301" y="322"/>
                  </a:cubicBezTo>
                  <a:cubicBezTo>
                    <a:pt x="301" y="311"/>
                    <a:pt x="301" y="311"/>
                    <a:pt x="301" y="311"/>
                  </a:cubicBezTo>
                  <a:cubicBezTo>
                    <a:pt x="304" y="313"/>
                    <a:pt x="307" y="314"/>
                    <a:pt x="310" y="316"/>
                  </a:cubicBezTo>
                  <a:cubicBezTo>
                    <a:pt x="313" y="317"/>
                    <a:pt x="315" y="318"/>
                    <a:pt x="318" y="318"/>
                  </a:cubicBezTo>
                  <a:cubicBezTo>
                    <a:pt x="318" y="334"/>
                    <a:pt x="318" y="334"/>
                    <a:pt x="318" y="334"/>
                  </a:cubicBezTo>
                  <a:cubicBezTo>
                    <a:pt x="207" y="380"/>
                    <a:pt x="207" y="380"/>
                    <a:pt x="207" y="380"/>
                  </a:cubicBezTo>
                  <a:cubicBezTo>
                    <a:pt x="205" y="382"/>
                    <a:pt x="202" y="383"/>
                    <a:pt x="200" y="384"/>
                  </a:cubicBezTo>
                  <a:cubicBezTo>
                    <a:pt x="195" y="385"/>
                    <a:pt x="195" y="385"/>
                    <a:pt x="195" y="385"/>
                  </a:cubicBezTo>
                  <a:cubicBezTo>
                    <a:pt x="195" y="385"/>
                    <a:pt x="195" y="385"/>
                    <a:pt x="195" y="385"/>
                  </a:cubicBezTo>
                  <a:cubicBezTo>
                    <a:pt x="191" y="386"/>
                    <a:pt x="187" y="387"/>
                    <a:pt x="183" y="387"/>
                  </a:cubicBezTo>
                  <a:cubicBezTo>
                    <a:pt x="174" y="387"/>
                    <a:pt x="166" y="385"/>
                    <a:pt x="159" y="380"/>
                  </a:cubicBezTo>
                  <a:cubicBezTo>
                    <a:pt x="48" y="334"/>
                    <a:pt x="48" y="334"/>
                    <a:pt x="48" y="334"/>
                  </a:cubicBezTo>
                  <a:cubicBezTo>
                    <a:pt x="48" y="318"/>
                    <a:pt x="48" y="318"/>
                    <a:pt x="48" y="318"/>
                  </a:cubicBezTo>
                  <a:cubicBezTo>
                    <a:pt x="51" y="318"/>
                    <a:pt x="53" y="317"/>
                    <a:pt x="56" y="316"/>
                  </a:cubicBezTo>
                  <a:cubicBezTo>
                    <a:pt x="59" y="314"/>
                    <a:pt x="62" y="313"/>
                    <a:pt x="65" y="311"/>
                  </a:cubicBezTo>
                  <a:cubicBezTo>
                    <a:pt x="65" y="322"/>
                    <a:pt x="65" y="322"/>
                    <a:pt x="65" y="322"/>
                  </a:cubicBezTo>
                  <a:cubicBezTo>
                    <a:pt x="154" y="360"/>
                    <a:pt x="154" y="360"/>
                    <a:pt x="154" y="360"/>
                  </a:cubicBezTo>
                  <a:cubicBezTo>
                    <a:pt x="154" y="207"/>
                    <a:pt x="154" y="207"/>
                    <a:pt x="154" y="207"/>
                  </a:cubicBezTo>
                  <a:cubicBezTo>
                    <a:pt x="65" y="170"/>
                    <a:pt x="65" y="170"/>
                    <a:pt x="65" y="170"/>
                  </a:cubicBezTo>
                  <a:cubicBezTo>
                    <a:pt x="65" y="226"/>
                    <a:pt x="65" y="226"/>
                    <a:pt x="65" y="226"/>
                  </a:cubicBezTo>
                  <a:cubicBezTo>
                    <a:pt x="61" y="218"/>
                    <a:pt x="61" y="218"/>
                    <a:pt x="61" y="218"/>
                  </a:cubicBezTo>
                  <a:cubicBezTo>
                    <a:pt x="51" y="220"/>
                    <a:pt x="51" y="220"/>
                    <a:pt x="51" y="220"/>
                  </a:cubicBezTo>
                  <a:cubicBezTo>
                    <a:pt x="50" y="220"/>
                    <a:pt x="49" y="220"/>
                    <a:pt x="48" y="220"/>
                  </a:cubicBezTo>
                  <a:cubicBezTo>
                    <a:pt x="48" y="144"/>
                    <a:pt x="48" y="144"/>
                    <a:pt x="48" y="144"/>
                  </a:cubicBezTo>
                  <a:cubicBezTo>
                    <a:pt x="91" y="162"/>
                    <a:pt x="91" y="162"/>
                    <a:pt x="91" y="162"/>
                  </a:cubicBezTo>
                  <a:close/>
                  <a:moveTo>
                    <a:pt x="223" y="221"/>
                  </a:moveTo>
                  <a:cubicBezTo>
                    <a:pt x="292" y="194"/>
                    <a:pt x="292" y="194"/>
                    <a:pt x="292" y="194"/>
                  </a:cubicBezTo>
                  <a:cubicBezTo>
                    <a:pt x="292" y="222"/>
                    <a:pt x="292" y="222"/>
                    <a:pt x="292" y="222"/>
                  </a:cubicBezTo>
                  <a:cubicBezTo>
                    <a:pt x="223" y="249"/>
                    <a:pt x="223" y="249"/>
                    <a:pt x="223" y="249"/>
                  </a:cubicBezTo>
                  <a:cubicBezTo>
                    <a:pt x="223" y="221"/>
                    <a:pt x="223" y="221"/>
                    <a:pt x="223" y="221"/>
                  </a:cubicBezTo>
                  <a:close/>
                  <a:moveTo>
                    <a:pt x="171" y="213"/>
                  </a:moveTo>
                  <a:cubicBezTo>
                    <a:pt x="171" y="368"/>
                    <a:pt x="171" y="368"/>
                    <a:pt x="171" y="368"/>
                  </a:cubicBezTo>
                  <a:cubicBezTo>
                    <a:pt x="175" y="369"/>
                    <a:pt x="179" y="370"/>
                    <a:pt x="182" y="370"/>
                  </a:cubicBezTo>
                  <a:cubicBezTo>
                    <a:pt x="187" y="370"/>
                    <a:pt x="191" y="369"/>
                    <a:pt x="195" y="367"/>
                  </a:cubicBezTo>
                  <a:cubicBezTo>
                    <a:pt x="195" y="213"/>
                    <a:pt x="195" y="213"/>
                    <a:pt x="195" y="213"/>
                  </a:cubicBezTo>
                  <a:cubicBezTo>
                    <a:pt x="191" y="214"/>
                    <a:pt x="187" y="214"/>
                    <a:pt x="183" y="214"/>
                  </a:cubicBezTo>
                  <a:cubicBezTo>
                    <a:pt x="179" y="214"/>
                    <a:pt x="175" y="214"/>
                    <a:pt x="171" y="2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749825" y="1179452"/>
            <a:ext cx="643592" cy="643675"/>
            <a:chOff x="2785997" y="1411276"/>
            <a:chExt cx="656853" cy="656853"/>
          </a:xfrm>
        </p:grpSpPr>
        <p:sp>
          <p:nvSpPr>
            <p:cNvPr id="10" name="椭圆 9"/>
            <p:cNvSpPr/>
            <p:nvPr/>
          </p:nvSpPr>
          <p:spPr>
            <a:xfrm>
              <a:off x="2785997" y="1411276"/>
              <a:ext cx="656853" cy="656853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>
                <a:cs typeface="+mn-ea"/>
                <a:sym typeface="+mn-lt"/>
              </a:endParaRPr>
            </a:p>
          </p:txBody>
        </p:sp>
        <p:sp>
          <p:nvSpPr>
            <p:cNvPr id="11" name="Freeform 21"/>
            <p:cNvSpPr>
              <a:spLocks noEditPoints="1"/>
            </p:cNvSpPr>
            <p:nvPr/>
          </p:nvSpPr>
          <p:spPr bwMode="auto">
            <a:xfrm>
              <a:off x="2886641" y="1563638"/>
              <a:ext cx="455563" cy="357624"/>
            </a:xfrm>
            <a:custGeom>
              <a:avLst/>
              <a:gdLst>
                <a:gd name="T0" fmla="*/ 186 w 390"/>
                <a:gd name="T1" fmla="*/ 267 h 306"/>
                <a:gd name="T2" fmla="*/ 187 w 390"/>
                <a:gd name="T3" fmla="*/ 305 h 306"/>
                <a:gd name="T4" fmla="*/ 154 w 390"/>
                <a:gd name="T5" fmla="*/ 287 h 306"/>
                <a:gd name="T6" fmla="*/ 137 w 390"/>
                <a:gd name="T7" fmla="*/ 208 h 306"/>
                <a:gd name="T8" fmla="*/ 124 w 390"/>
                <a:gd name="T9" fmla="*/ 266 h 306"/>
                <a:gd name="T10" fmla="*/ 108 w 390"/>
                <a:gd name="T11" fmla="*/ 190 h 306"/>
                <a:gd name="T12" fmla="*/ 42 w 390"/>
                <a:gd name="T13" fmla="*/ 210 h 306"/>
                <a:gd name="T14" fmla="*/ 25 w 390"/>
                <a:gd name="T15" fmla="*/ 135 h 306"/>
                <a:gd name="T16" fmla="*/ 11 w 390"/>
                <a:gd name="T17" fmla="*/ 188 h 306"/>
                <a:gd name="T18" fmla="*/ 0 w 390"/>
                <a:gd name="T19" fmla="*/ 154 h 306"/>
                <a:gd name="T20" fmla="*/ 20 w 390"/>
                <a:gd name="T21" fmla="*/ 116 h 306"/>
                <a:gd name="T22" fmla="*/ 189 w 390"/>
                <a:gd name="T23" fmla="*/ 229 h 306"/>
                <a:gd name="T24" fmla="*/ 192 w 390"/>
                <a:gd name="T25" fmla="*/ 240 h 306"/>
                <a:gd name="T26" fmla="*/ 121 w 390"/>
                <a:gd name="T27" fmla="*/ 87 h 306"/>
                <a:gd name="T28" fmla="*/ 131 w 390"/>
                <a:gd name="T29" fmla="*/ 125 h 306"/>
                <a:gd name="T30" fmla="*/ 198 w 390"/>
                <a:gd name="T31" fmla="*/ 115 h 306"/>
                <a:gd name="T32" fmla="*/ 188 w 390"/>
                <a:gd name="T33" fmla="*/ 77 h 306"/>
                <a:gd name="T34" fmla="*/ 327 w 390"/>
                <a:gd name="T35" fmla="*/ 54 h 306"/>
                <a:gd name="T36" fmla="*/ 298 w 390"/>
                <a:gd name="T37" fmla="*/ 5 h 306"/>
                <a:gd name="T38" fmla="*/ 327 w 390"/>
                <a:gd name="T39" fmla="*/ 54 h 306"/>
                <a:gd name="T40" fmla="*/ 126 w 390"/>
                <a:gd name="T41" fmla="*/ 0 h 306"/>
                <a:gd name="T42" fmla="*/ 140 w 390"/>
                <a:gd name="T43" fmla="*/ 54 h 306"/>
                <a:gd name="T44" fmla="*/ 305 w 390"/>
                <a:gd name="T45" fmla="*/ 77 h 306"/>
                <a:gd name="T46" fmla="*/ 238 w 390"/>
                <a:gd name="T47" fmla="*/ 87 h 306"/>
                <a:gd name="T48" fmla="*/ 248 w 390"/>
                <a:gd name="T49" fmla="*/ 125 h 306"/>
                <a:gd name="T50" fmla="*/ 315 w 390"/>
                <a:gd name="T51" fmla="*/ 115 h 306"/>
                <a:gd name="T52" fmla="*/ 305 w 390"/>
                <a:gd name="T53" fmla="*/ 77 h 306"/>
                <a:gd name="T54" fmla="*/ 209 w 390"/>
                <a:gd name="T55" fmla="*/ 62 h 306"/>
                <a:gd name="T56" fmla="*/ 201 w 390"/>
                <a:gd name="T57" fmla="*/ 62 h 306"/>
                <a:gd name="T58" fmla="*/ 107 w 390"/>
                <a:gd name="T59" fmla="*/ 121 h 306"/>
                <a:gd name="T60" fmla="*/ 192 w 390"/>
                <a:gd name="T61" fmla="*/ 140 h 306"/>
                <a:gd name="T62" fmla="*/ 225 w 390"/>
                <a:gd name="T63" fmla="*/ 121 h 306"/>
                <a:gd name="T64" fmla="*/ 309 w 390"/>
                <a:gd name="T65" fmla="*/ 140 h 306"/>
                <a:gd name="T66" fmla="*/ 329 w 390"/>
                <a:gd name="T67" fmla="*/ 62 h 306"/>
                <a:gd name="T68" fmla="*/ 227 w 390"/>
                <a:gd name="T69" fmla="*/ 62 h 306"/>
                <a:gd name="T70" fmla="*/ 209 w 390"/>
                <a:gd name="T71" fmla="*/ 62 h 306"/>
                <a:gd name="T72" fmla="*/ 196 w 390"/>
                <a:gd name="T73" fmla="*/ 294 h 306"/>
                <a:gd name="T74" fmla="*/ 376 w 390"/>
                <a:gd name="T75" fmla="*/ 219 h 306"/>
                <a:gd name="T76" fmla="*/ 384 w 390"/>
                <a:gd name="T77" fmla="*/ 235 h 306"/>
                <a:gd name="T78" fmla="*/ 200 w 390"/>
                <a:gd name="T79" fmla="*/ 257 h 306"/>
                <a:gd name="T80" fmla="*/ 378 w 390"/>
                <a:gd name="T81" fmla="*/ 191 h 306"/>
                <a:gd name="T82" fmla="*/ 198 w 390"/>
                <a:gd name="T83" fmla="*/ 252 h 306"/>
                <a:gd name="T84" fmla="*/ 200 w 390"/>
                <a:gd name="T85" fmla="*/ 257 h 306"/>
                <a:gd name="T86" fmla="*/ 203 w 390"/>
                <a:gd name="T87" fmla="*/ 222 h 306"/>
                <a:gd name="T88" fmla="*/ 375 w 390"/>
                <a:gd name="T89" fmla="*/ 163 h 306"/>
                <a:gd name="T90" fmla="*/ 376 w 390"/>
                <a:gd name="T91" fmla="*/ 147 h 306"/>
                <a:gd name="T92" fmla="*/ 340 w 390"/>
                <a:gd name="T93" fmla="*/ 126 h 306"/>
                <a:gd name="T94" fmla="*/ 351 w 390"/>
                <a:gd name="T95" fmla="*/ 152 h 306"/>
                <a:gd name="T96" fmla="*/ 122 w 390"/>
                <a:gd name="T97" fmla="*/ 152 h 306"/>
                <a:gd name="T98" fmla="*/ 121 w 390"/>
                <a:gd name="T99" fmla="*/ 152 h 306"/>
                <a:gd name="T100" fmla="*/ 95 w 390"/>
                <a:gd name="T101" fmla="*/ 90 h 306"/>
                <a:gd name="T102" fmla="*/ 28 w 390"/>
                <a:gd name="T103" fmla="*/ 94 h 306"/>
                <a:gd name="T104" fmla="*/ 26 w 390"/>
                <a:gd name="T105" fmla="*/ 110 h 306"/>
                <a:gd name="T106" fmla="*/ 194 w 390"/>
                <a:gd name="T107" fmla="*/ 222 h 306"/>
                <a:gd name="T108" fmla="*/ 197 w 390"/>
                <a:gd name="T109" fmla="*/ 36 h 306"/>
                <a:gd name="T110" fmla="*/ 227 w 390"/>
                <a:gd name="T111" fmla="*/ 50 h 306"/>
                <a:gd name="T112" fmla="*/ 183 w 390"/>
                <a:gd name="T113" fmla="*/ 50 h 306"/>
                <a:gd name="T114" fmla="*/ 156 w 390"/>
                <a:gd name="T115" fmla="*/ 50 h 306"/>
                <a:gd name="T116" fmla="*/ 303 w 390"/>
                <a:gd name="T117" fmla="*/ 100 h 306"/>
                <a:gd name="T118" fmla="*/ 300 w 390"/>
                <a:gd name="T119" fmla="*/ 113 h 306"/>
                <a:gd name="T120" fmla="*/ 254 w 390"/>
                <a:gd name="T121" fmla="*/ 89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0" h="306">
                  <a:moveTo>
                    <a:pt x="192" y="240"/>
                  </a:moveTo>
                  <a:cubicBezTo>
                    <a:pt x="187" y="249"/>
                    <a:pt x="185" y="258"/>
                    <a:pt x="186" y="267"/>
                  </a:cubicBezTo>
                  <a:cubicBezTo>
                    <a:pt x="186" y="275"/>
                    <a:pt x="189" y="284"/>
                    <a:pt x="192" y="293"/>
                  </a:cubicBezTo>
                  <a:cubicBezTo>
                    <a:pt x="194" y="298"/>
                    <a:pt x="192" y="303"/>
                    <a:pt x="187" y="305"/>
                  </a:cubicBezTo>
                  <a:cubicBezTo>
                    <a:pt x="184" y="306"/>
                    <a:pt x="181" y="305"/>
                    <a:pt x="178" y="304"/>
                  </a:cubicBezTo>
                  <a:cubicBezTo>
                    <a:pt x="154" y="287"/>
                    <a:pt x="154" y="287"/>
                    <a:pt x="154" y="287"/>
                  </a:cubicBezTo>
                  <a:cubicBezTo>
                    <a:pt x="148" y="263"/>
                    <a:pt x="147" y="241"/>
                    <a:pt x="155" y="220"/>
                  </a:cubicBezTo>
                  <a:cubicBezTo>
                    <a:pt x="137" y="208"/>
                    <a:pt x="137" y="208"/>
                    <a:pt x="137" y="208"/>
                  </a:cubicBezTo>
                  <a:cubicBezTo>
                    <a:pt x="125" y="229"/>
                    <a:pt x="127" y="257"/>
                    <a:pt x="132" y="272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16" y="251"/>
                    <a:pt x="118" y="224"/>
                    <a:pt x="126" y="201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96" y="216"/>
                    <a:pt x="98" y="238"/>
                    <a:pt x="103" y="252"/>
                  </a:cubicBezTo>
                  <a:cubicBezTo>
                    <a:pt x="42" y="210"/>
                    <a:pt x="42" y="210"/>
                    <a:pt x="42" y="210"/>
                  </a:cubicBezTo>
                  <a:cubicBezTo>
                    <a:pt x="37" y="187"/>
                    <a:pt x="36" y="166"/>
                    <a:pt x="44" y="147"/>
                  </a:cubicBezTo>
                  <a:cubicBezTo>
                    <a:pt x="25" y="135"/>
                    <a:pt x="25" y="135"/>
                    <a:pt x="25" y="135"/>
                  </a:cubicBezTo>
                  <a:cubicBezTo>
                    <a:pt x="12" y="162"/>
                    <a:pt x="20" y="185"/>
                    <a:pt x="27" y="19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0" y="187"/>
                    <a:pt x="9" y="186"/>
                    <a:pt x="8" y="184"/>
                  </a:cubicBezTo>
                  <a:cubicBezTo>
                    <a:pt x="4" y="175"/>
                    <a:pt x="1" y="165"/>
                    <a:pt x="0" y="154"/>
                  </a:cubicBezTo>
                  <a:cubicBezTo>
                    <a:pt x="0" y="143"/>
                    <a:pt x="2" y="132"/>
                    <a:pt x="8" y="120"/>
                  </a:cubicBezTo>
                  <a:cubicBezTo>
                    <a:pt x="10" y="115"/>
                    <a:pt x="15" y="113"/>
                    <a:pt x="20" y="116"/>
                  </a:cubicBezTo>
                  <a:cubicBezTo>
                    <a:pt x="20" y="116"/>
                    <a:pt x="21" y="116"/>
                    <a:pt x="21" y="116"/>
                  </a:cubicBezTo>
                  <a:cubicBezTo>
                    <a:pt x="189" y="229"/>
                    <a:pt x="189" y="229"/>
                    <a:pt x="189" y="229"/>
                  </a:cubicBezTo>
                  <a:cubicBezTo>
                    <a:pt x="192" y="231"/>
                    <a:pt x="194" y="236"/>
                    <a:pt x="192" y="240"/>
                  </a:cubicBezTo>
                  <a:cubicBezTo>
                    <a:pt x="192" y="240"/>
                    <a:pt x="192" y="240"/>
                    <a:pt x="192" y="240"/>
                  </a:cubicBezTo>
                  <a:close/>
                  <a:moveTo>
                    <a:pt x="131" y="77"/>
                  </a:moveTo>
                  <a:cubicBezTo>
                    <a:pt x="121" y="87"/>
                    <a:pt x="121" y="87"/>
                    <a:pt x="121" y="87"/>
                  </a:cubicBezTo>
                  <a:cubicBezTo>
                    <a:pt x="121" y="115"/>
                    <a:pt x="121" y="115"/>
                    <a:pt x="121" y="11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98" y="115"/>
                    <a:pt x="198" y="115"/>
                    <a:pt x="198" y="115"/>
                  </a:cubicBezTo>
                  <a:cubicBezTo>
                    <a:pt x="198" y="87"/>
                    <a:pt x="198" y="87"/>
                    <a:pt x="198" y="87"/>
                  </a:cubicBezTo>
                  <a:cubicBezTo>
                    <a:pt x="188" y="77"/>
                    <a:pt x="188" y="77"/>
                    <a:pt x="188" y="77"/>
                  </a:cubicBezTo>
                  <a:cubicBezTo>
                    <a:pt x="131" y="77"/>
                    <a:pt x="131" y="77"/>
                    <a:pt x="131" y="77"/>
                  </a:cubicBezTo>
                  <a:close/>
                  <a:moveTo>
                    <a:pt x="327" y="54"/>
                  </a:moveTo>
                  <a:cubicBezTo>
                    <a:pt x="309" y="0"/>
                    <a:pt x="309" y="0"/>
                    <a:pt x="309" y="0"/>
                  </a:cubicBezTo>
                  <a:cubicBezTo>
                    <a:pt x="298" y="5"/>
                    <a:pt x="298" y="5"/>
                    <a:pt x="298" y="5"/>
                  </a:cubicBezTo>
                  <a:cubicBezTo>
                    <a:pt x="295" y="54"/>
                    <a:pt x="295" y="54"/>
                    <a:pt x="295" y="54"/>
                  </a:cubicBezTo>
                  <a:cubicBezTo>
                    <a:pt x="327" y="54"/>
                    <a:pt x="327" y="54"/>
                    <a:pt x="327" y="54"/>
                  </a:cubicBezTo>
                  <a:close/>
                  <a:moveTo>
                    <a:pt x="107" y="54"/>
                  </a:moveTo>
                  <a:cubicBezTo>
                    <a:pt x="126" y="0"/>
                    <a:pt x="126" y="0"/>
                    <a:pt x="126" y="0"/>
                  </a:cubicBezTo>
                  <a:cubicBezTo>
                    <a:pt x="137" y="5"/>
                    <a:pt x="137" y="5"/>
                    <a:pt x="137" y="5"/>
                  </a:cubicBezTo>
                  <a:cubicBezTo>
                    <a:pt x="140" y="54"/>
                    <a:pt x="140" y="54"/>
                    <a:pt x="140" y="54"/>
                  </a:cubicBezTo>
                  <a:cubicBezTo>
                    <a:pt x="107" y="54"/>
                    <a:pt x="107" y="54"/>
                    <a:pt x="107" y="54"/>
                  </a:cubicBezTo>
                  <a:close/>
                  <a:moveTo>
                    <a:pt x="305" y="77"/>
                  </a:moveTo>
                  <a:cubicBezTo>
                    <a:pt x="248" y="77"/>
                    <a:pt x="248" y="77"/>
                    <a:pt x="248" y="7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115"/>
                    <a:pt x="238" y="115"/>
                    <a:pt x="238" y="115"/>
                  </a:cubicBezTo>
                  <a:cubicBezTo>
                    <a:pt x="248" y="125"/>
                    <a:pt x="248" y="125"/>
                    <a:pt x="248" y="125"/>
                  </a:cubicBezTo>
                  <a:cubicBezTo>
                    <a:pt x="305" y="125"/>
                    <a:pt x="305" y="125"/>
                    <a:pt x="305" y="125"/>
                  </a:cubicBezTo>
                  <a:cubicBezTo>
                    <a:pt x="315" y="115"/>
                    <a:pt x="315" y="115"/>
                    <a:pt x="315" y="115"/>
                  </a:cubicBezTo>
                  <a:cubicBezTo>
                    <a:pt x="315" y="87"/>
                    <a:pt x="315" y="87"/>
                    <a:pt x="315" y="87"/>
                  </a:cubicBezTo>
                  <a:cubicBezTo>
                    <a:pt x="305" y="77"/>
                    <a:pt x="305" y="77"/>
                    <a:pt x="305" y="77"/>
                  </a:cubicBezTo>
                  <a:close/>
                  <a:moveTo>
                    <a:pt x="209" y="62"/>
                  </a:moveTo>
                  <a:cubicBezTo>
                    <a:pt x="209" y="62"/>
                    <a:pt x="209" y="62"/>
                    <a:pt x="209" y="62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107" y="62"/>
                    <a:pt x="107" y="62"/>
                    <a:pt x="107" y="6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92" y="140"/>
                    <a:pt x="192" y="140"/>
                    <a:pt x="192" y="140"/>
                  </a:cubicBezTo>
                  <a:cubicBezTo>
                    <a:pt x="211" y="121"/>
                    <a:pt x="211" y="121"/>
                    <a:pt x="211" y="121"/>
                  </a:cubicBezTo>
                  <a:cubicBezTo>
                    <a:pt x="225" y="121"/>
                    <a:pt x="225" y="121"/>
                    <a:pt x="225" y="121"/>
                  </a:cubicBezTo>
                  <a:cubicBezTo>
                    <a:pt x="244" y="140"/>
                    <a:pt x="244" y="140"/>
                    <a:pt x="244" y="140"/>
                  </a:cubicBezTo>
                  <a:cubicBezTo>
                    <a:pt x="309" y="140"/>
                    <a:pt x="309" y="140"/>
                    <a:pt x="309" y="140"/>
                  </a:cubicBezTo>
                  <a:cubicBezTo>
                    <a:pt x="329" y="121"/>
                    <a:pt x="329" y="121"/>
                    <a:pt x="329" y="121"/>
                  </a:cubicBezTo>
                  <a:cubicBezTo>
                    <a:pt x="329" y="62"/>
                    <a:pt x="329" y="62"/>
                    <a:pt x="329" y="62"/>
                  </a:cubicBezTo>
                  <a:cubicBezTo>
                    <a:pt x="227" y="62"/>
                    <a:pt x="227" y="62"/>
                    <a:pt x="227" y="62"/>
                  </a:cubicBezTo>
                  <a:cubicBezTo>
                    <a:pt x="227" y="62"/>
                    <a:pt x="227" y="62"/>
                    <a:pt x="227" y="62"/>
                  </a:cubicBezTo>
                  <a:cubicBezTo>
                    <a:pt x="218" y="62"/>
                    <a:pt x="218" y="62"/>
                    <a:pt x="218" y="62"/>
                  </a:cubicBezTo>
                  <a:cubicBezTo>
                    <a:pt x="209" y="62"/>
                    <a:pt x="209" y="62"/>
                    <a:pt x="209" y="62"/>
                  </a:cubicBezTo>
                  <a:close/>
                  <a:moveTo>
                    <a:pt x="208" y="298"/>
                  </a:moveTo>
                  <a:cubicBezTo>
                    <a:pt x="204" y="300"/>
                    <a:pt x="198" y="298"/>
                    <a:pt x="196" y="294"/>
                  </a:cubicBezTo>
                  <a:cubicBezTo>
                    <a:pt x="194" y="289"/>
                    <a:pt x="196" y="284"/>
                    <a:pt x="200" y="282"/>
                  </a:cubicBezTo>
                  <a:cubicBezTo>
                    <a:pt x="376" y="219"/>
                    <a:pt x="376" y="219"/>
                    <a:pt x="376" y="219"/>
                  </a:cubicBezTo>
                  <a:cubicBezTo>
                    <a:pt x="381" y="217"/>
                    <a:pt x="386" y="219"/>
                    <a:pt x="388" y="223"/>
                  </a:cubicBezTo>
                  <a:cubicBezTo>
                    <a:pt x="390" y="228"/>
                    <a:pt x="389" y="233"/>
                    <a:pt x="384" y="235"/>
                  </a:cubicBezTo>
                  <a:cubicBezTo>
                    <a:pt x="208" y="298"/>
                    <a:pt x="208" y="298"/>
                    <a:pt x="208" y="298"/>
                  </a:cubicBezTo>
                  <a:close/>
                  <a:moveTo>
                    <a:pt x="200" y="257"/>
                  </a:moveTo>
                  <a:cubicBezTo>
                    <a:pt x="376" y="195"/>
                    <a:pt x="376" y="195"/>
                    <a:pt x="376" y="195"/>
                  </a:cubicBezTo>
                  <a:cubicBezTo>
                    <a:pt x="378" y="194"/>
                    <a:pt x="378" y="192"/>
                    <a:pt x="378" y="191"/>
                  </a:cubicBezTo>
                  <a:cubicBezTo>
                    <a:pt x="377" y="189"/>
                    <a:pt x="375" y="189"/>
                    <a:pt x="374" y="189"/>
                  </a:cubicBezTo>
                  <a:cubicBezTo>
                    <a:pt x="198" y="252"/>
                    <a:pt x="198" y="252"/>
                    <a:pt x="198" y="252"/>
                  </a:cubicBezTo>
                  <a:cubicBezTo>
                    <a:pt x="196" y="253"/>
                    <a:pt x="196" y="254"/>
                    <a:pt x="196" y="256"/>
                  </a:cubicBezTo>
                  <a:cubicBezTo>
                    <a:pt x="197" y="257"/>
                    <a:pt x="199" y="258"/>
                    <a:pt x="200" y="257"/>
                  </a:cubicBezTo>
                  <a:close/>
                  <a:moveTo>
                    <a:pt x="194" y="222"/>
                  </a:moveTo>
                  <a:cubicBezTo>
                    <a:pt x="197" y="224"/>
                    <a:pt x="200" y="224"/>
                    <a:pt x="203" y="222"/>
                  </a:cubicBezTo>
                  <a:cubicBezTo>
                    <a:pt x="203" y="222"/>
                    <a:pt x="203" y="222"/>
                    <a:pt x="203" y="222"/>
                  </a:cubicBezTo>
                  <a:cubicBezTo>
                    <a:pt x="375" y="163"/>
                    <a:pt x="375" y="163"/>
                    <a:pt x="375" y="163"/>
                  </a:cubicBezTo>
                  <a:cubicBezTo>
                    <a:pt x="380" y="161"/>
                    <a:pt x="382" y="155"/>
                    <a:pt x="379" y="151"/>
                  </a:cubicBezTo>
                  <a:cubicBezTo>
                    <a:pt x="379" y="149"/>
                    <a:pt x="377" y="148"/>
                    <a:pt x="376" y="147"/>
                  </a:cubicBezTo>
                  <a:cubicBezTo>
                    <a:pt x="340" y="124"/>
                    <a:pt x="340" y="124"/>
                    <a:pt x="340" y="124"/>
                  </a:cubicBezTo>
                  <a:cubicBezTo>
                    <a:pt x="340" y="126"/>
                    <a:pt x="340" y="126"/>
                    <a:pt x="340" y="126"/>
                  </a:cubicBezTo>
                  <a:cubicBezTo>
                    <a:pt x="328" y="138"/>
                    <a:pt x="328" y="138"/>
                    <a:pt x="328" y="138"/>
                  </a:cubicBezTo>
                  <a:cubicBezTo>
                    <a:pt x="351" y="152"/>
                    <a:pt x="351" y="152"/>
                    <a:pt x="351" y="152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122" y="152"/>
                    <a:pt x="122" y="152"/>
                    <a:pt x="122" y="152"/>
                  </a:cubicBezTo>
                  <a:cubicBezTo>
                    <a:pt x="122" y="152"/>
                    <a:pt x="122" y="152"/>
                    <a:pt x="122" y="152"/>
                  </a:cubicBezTo>
                  <a:cubicBezTo>
                    <a:pt x="121" y="152"/>
                    <a:pt x="121" y="152"/>
                    <a:pt x="121" y="152"/>
                  </a:cubicBezTo>
                  <a:cubicBezTo>
                    <a:pt x="51" y="105"/>
                    <a:pt x="51" y="105"/>
                    <a:pt x="51" y="105"/>
                  </a:cubicBezTo>
                  <a:cubicBezTo>
                    <a:pt x="95" y="90"/>
                    <a:pt x="95" y="90"/>
                    <a:pt x="95" y="90"/>
                  </a:cubicBezTo>
                  <a:cubicBezTo>
                    <a:pt x="95" y="71"/>
                    <a:pt x="95" y="71"/>
                    <a:pt x="95" y="71"/>
                  </a:cubicBezTo>
                  <a:cubicBezTo>
                    <a:pt x="28" y="94"/>
                    <a:pt x="28" y="94"/>
                    <a:pt x="28" y="94"/>
                  </a:cubicBezTo>
                  <a:cubicBezTo>
                    <a:pt x="23" y="96"/>
                    <a:pt x="21" y="101"/>
                    <a:pt x="23" y="106"/>
                  </a:cubicBezTo>
                  <a:cubicBezTo>
                    <a:pt x="24" y="107"/>
                    <a:pt x="25" y="109"/>
                    <a:pt x="26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194" y="222"/>
                    <a:pt x="194" y="222"/>
                    <a:pt x="194" y="222"/>
                  </a:cubicBezTo>
                  <a:close/>
                  <a:moveTo>
                    <a:pt x="156" y="50"/>
                  </a:moveTo>
                  <a:cubicBezTo>
                    <a:pt x="197" y="36"/>
                    <a:pt x="197" y="36"/>
                    <a:pt x="197" y="36"/>
                  </a:cubicBezTo>
                  <a:cubicBezTo>
                    <a:pt x="200" y="35"/>
                    <a:pt x="203" y="35"/>
                    <a:pt x="206" y="37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18" y="50"/>
                    <a:pt x="218" y="50"/>
                    <a:pt x="218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56" y="50"/>
                    <a:pt x="156" y="50"/>
                    <a:pt x="156" y="50"/>
                  </a:cubicBezTo>
                  <a:close/>
                  <a:moveTo>
                    <a:pt x="287" y="89"/>
                  </a:moveTo>
                  <a:cubicBezTo>
                    <a:pt x="303" y="100"/>
                    <a:pt x="303" y="100"/>
                    <a:pt x="303" y="100"/>
                  </a:cubicBezTo>
                  <a:cubicBezTo>
                    <a:pt x="303" y="110"/>
                    <a:pt x="303" y="110"/>
                    <a:pt x="303" y="110"/>
                  </a:cubicBezTo>
                  <a:cubicBezTo>
                    <a:pt x="300" y="113"/>
                    <a:pt x="300" y="113"/>
                    <a:pt x="300" y="113"/>
                  </a:cubicBezTo>
                  <a:cubicBezTo>
                    <a:pt x="291" y="113"/>
                    <a:pt x="291" y="113"/>
                    <a:pt x="291" y="113"/>
                  </a:cubicBezTo>
                  <a:cubicBezTo>
                    <a:pt x="254" y="89"/>
                    <a:pt x="254" y="89"/>
                    <a:pt x="254" y="89"/>
                  </a:cubicBezTo>
                  <a:lnTo>
                    <a:pt x="287" y="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151878" y="2281165"/>
            <a:ext cx="1105341" cy="1105485"/>
            <a:chOff x="3196334" y="2535543"/>
            <a:chExt cx="1128117" cy="1128117"/>
          </a:xfrm>
        </p:grpSpPr>
        <p:sp>
          <p:nvSpPr>
            <p:cNvPr id="13" name="椭圆 12"/>
            <p:cNvSpPr/>
            <p:nvPr/>
          </p:nvSpPr>
          <p:spPr>
            <a:xfrm>
              <a:off x="3196334" y="2535543"/>
              <a:ext cx="1128117" cy="1128117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>
                <a:cs typeface="+mn-ea"/>
                <a:sym typeface="+mn-lt"/>
              </a:endParaRPr>
            </a:p>
          </p:txBody>
        </p:sp>
        <p:sp>
          <p:nvSpPr>
            <p:cNvPr id="14" name="Freeform 26"/>
            <p:cNvSpPr>
              <a:spLocks noEditPoints="1"/>
            </p:cNvSpPr>
            <p:nvPr/>
          </p:nvSpPr>
          <p:spPr bwMode="auto">
            <a:xfrm>
              <a:off x="3442850" y="2791582"/>
              <a:ext cx="652015" cy="616037"/>
            </a:xfrm>
            <a:custGeom>
              <a:avLst/>
              <a:gdLst>
                <a:gd name="T0" fmla="*/ 90 w 376"/>
                <a:gd name="T1" fmla="*/ 52 h 355"/>
                <a:gd name="T2" fmla="*/ 37 w 376"/>
                <a:gd name="T3" fmla="*/ 264 h 355"/>
                <a:gd name="T4" fmla="*/ 118 w 376"/>
                <a:gd name="T5" fmla="*/ 310 h 355"/>
                <a:gd name="T6" fmla="*/ 134 w 376"/>
                <a:gd name="T7" fmla="*/ 310 h 355"/>
                <a:gd name="T8" fmla="*/ 215 w 376"/>
                <a:gd name="T9" fmla="*/ 264 h 355"/>
                <a:gd name="T10" fmla="*/ 241 w 376"/>
                <a:gd name="T11" fmla="*/ 310 h 355"/>
                <a:gd name="T12" fmla="*/ 255 w 376"/>
                <a:gd name="T13" fmla="*/ 287 h 355"/>
                <a:gd name="T14" fmla="*/ 358 w 376"/>
                <a:gd name="T15" fmla="*/ 287 h 355"/>
                <a:gd name="T16" fmla="*/ 371 w 376"/>
                <a:gd name="T17" fmla="*/ 310 h 355"/>
                <a:gd name="T18" fmla="*/ 371 w 376"/>
                <a:gd name="T19" fmla="*/ 323 h 355"/>
                <a:gd name="T20" fmla="*/ 358 w 376"/>
                <a:gd name="T21" fmla="*/ 355 h 355"/>
                <a:gd name="T22" fmla="*/ 250 w 376"/>
                <a:gd name="T23" fmla="*/ 323 h 355"/>
                <a:gd name="T24" fmla="*/ 237 w 376"/>
                <a:gd name="T25" fmla="*/ 355 h 355"/>
                <a:gd name="T26" fmla="*/ 131 w 376"/>
                <a:gd name="T27" fmla="*/ 323 h 355"/>
                <a:gd name="T28" fmla="*/ 118 w 376"/>
                <a:gd name="T29" fmla="*/ 355 h 355"/>
                <a:gd name="T30" fmla="*/ 0 w 376"/>
                <a:gd name="T31" fmla="*/ 323 h 355"/>
                <a:gd name="T32" fmla="*/ 14 w 376"/>
                <a:gd name="T33" fmla="*/ 287 h 355"/>
                <a:gd name="T34" fmla="*/ 336 w 376"/>
                <a:gd name="T35" fmla="*/ 248 h 355"/>
                <a:gd name="T36" fmla="*/ 279 w 376"/>
                <a:gd name="T37" fmla="*/ 248 h 355"/>
                <a:gd name="T38" fmla="*/ 215 w 376"/>
                <a:gd name="T39" fmla="*/ 248 h 355"/>
                <a:gd name="T40" fmla="*/ 158 w 376"/>
                <a:gd name="T41" fmla="*/ 248 h 355"/>
                <a:gd name="T42" fmla="*/ 95 w 376"/>
                <a:gd name="T43" fmla="*/ 248 h 355"/>
                <a:gd name="T44" fmla="*/ 38 w 376"/>
                <a:gd name="T45" fmla="*/ 248 h 355"/>
                <a:gd name="T46" fmla="*/ 307 w 376"/>
                <a:gd name="T47" fmla="*/ 147 h 355"/>
                <a:gd name="T48" fmla="*/ 289 w 376"/>
                <a:gd name="T49" fmla="*/ 201 h 355"/>
                <a:gd name="T50" fmla="*/ 201 w 376"/>
                <a:gd name="T51" fmla="*/ 201 h 355"/>
                <a:gd name="T52" fmla="*/ 181 w 376"/>
                <a:gd name="T53" fmla="*/ 147 h 355"/>
                <a:gd name="T54" fmla="*/ 180 w 376"/>
                <a:gd name="T55" fmla="*/ 16 h 355"/>
                <a:gd name="T56" fmla="*/ 161 w 376"/>
                <a:gd name="T57" fmla="*/ 35 h 355"/>
                <a:gd name="T58" fmla="*/ 155 w 376"/>
                <a:gd name="T59" fmla="*/ 67 h 355"/>
                <a:gd name="T60" fmla="*/ 66 w 376"/>
                <a:gd name="T61" fmla="*/ 55 h 355"/>
                <a:gd name="T62" fmla="*/ 66 w 376"/>
                <a:gd name="T63" fmla="*/ 122 h 355"/>
                <a:gd name="T64" fmla="*/ 69 w 376"/>
                <a:gd name="T65" fmla="*/ 122 h 355"/>
                <a:gd name="T66" fmla="*/ 87 w 376"/>
                <a:gd name="T67" fmla="*/ 199 h 355"/>
                <a:gd name="T68" fmla="*/ 91 w 376"/>
                <a:gd name="T69" fmla="*/ 199 h 355"/>
                <a:gd name="T70" fmla="*/ 109 w 376"/>
                <a:gd name="T71" fmla="*/ 132 h 355"/>
                <a:gd name="T72" fmla="*/ 109 w 376"/>
                <a:gd name="T73" fmla="*/ 75 h 355"/>
                <a:gd name="T74" fmla="*/ 155 w 376"/>
                <a:gd name="T75" fmla="*/ 80 h 355"/>
                <a:gd name="T76" fmla="*/ 166 w 376"/>
                <a:gd name="T77" fmla="*/ 120 h 355"/>
                <a:gd name="T78" fmla="*/ 180 w 376"/>
                <a:gd name="T79" fmla="*/ 126 h 355"/>
                <a:gd name="T80" fmla="*/ 317 w 376"/>
                <a:gd name="T81" fmla="*/ 120 h 355"/>
                <a:gd name="T82" fmla="*/ 317 w 376"/>
                <a:gd name="T83" fmla="*/ 21 h 355"/>
                <a:gd name="T84" fmla="*/ 304 w 376"/>
                <a:gd name="T85" fmla="*/ 31 h 355"/>
                <a:gd name="T86" fmla="*/ 308 w 376"/>
                <a:gd name="T87" fmla="*/ 107 h 355"/>
                <a:gd name="T88" fmla="*/ 304 w 376"/>
                <a:gd name="T89" fmla="*/ 111 h 355"/>
                <a:gd name="T90" fmla="*/ 177 w 376"/>
                <a:gd name="T91" fmla="*/ 109 h 355"/>
                <a:gd name="T92" fmla="*/ 238 w 376"/>
                <a:gd name="T93" fmla="*/ 63 h 355"/>
                <a:gd name="T94" fmla="*/ 176 w 376"/>
                <a:gd name="T95" fmla="*/ 35 h 355"/>
                <a:gd name="T96" fmla="*/ 180 w 376"/>
                <a:gd name="T97" fmla="*/ 31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76" h="355">
                  <a:moveTo>
                    <a:pt x="90" y="0"/>
                  </a:moveTo>
                  <a:cubicBezTo>
                    <a:pt x="104" y="0"/>
                    <a:pt x="115" y="12"/>
                    <a:pt x="115" y="26"/>
                  </a:cubicBezTo>
                  <a:cubicBezTo>
                    <a:pt x="115" y="40"/>
                    <a:pt x="104" y="52"/>
                    <a:pt x="90" y="52"/>
                  </a:cubicBezTo>
                  <a:cubicBezTo>
                    <a:pt x="75" y="52"/>
                    <a:pt x="64" y="40"/>
                    <a:pt x="64" y="26"/>
                  </a:cubicBezTo>
                  <a:cubicBezTo>
                    <a:pt x="64" y="12"/>
                    <a:pt x="75" y="0"/>
                    <a:pt x="90" y="0"/>
                  </a:cubicBezTo>
                  <a:close/>
                  <a:moveTo>
                    <a:pt x="37" y="264"/>
                  </a:moveTo>
                  <a:cubicBezTo>
                    <a:pt x="95" y="264"/>
                    <a:pt x="95" y="264"/>
                    <a:pt x="95" y="264"/>
                  </a:cubicBezTo>
                  <a:cubicBezTo>
                    <a:pt x="108" y="264"/>
                    <a:pt x="118" y="274"/>
                    <a:pt x="118" y="287"/>
                  </a:cubicBezTo>
                  <a:cubicBezTo>
                    <a:pt x="118" y="310"/>
                    <a:pt x="118" y="310"/>
                    <a:pt x="118" y="310"/>
                  </a:cubicBezTo>
                  <a:cubicBezTo>
                    <a:pt x="120" y="310"/>
                    <a:pt x="120" y="310"/>
                    <a:pt x="120" y="310"/>
                  </a:cubicBezTo>
                  <a:cubicBezTo>
                    <a:pt x="131" y="310"/>
                    <a:pt x="131" y="310"/>
                    <a:pt x="131" y="310"/>
                  </a:cubicBezTo>
                  <a:cubicBezTo>
                    <a:pt x="134" y="310"/>
                    <a:pt x="134" y="310"/>
                    <a:pt x="134" y="310"/>
                  </a:cubicBezTo>
                  <a:cubicBezTo>
                    <a:pt x="134" y="287"/>
                    <a:pt x="134" y="287"/>
                    <a:pt x="134" y="287"/>
                  </a:cubicBezTo>
                  <a:cubicBezTo>
                    <a:pt x="134" y="274"/>
                    <a:pt x="144" y="264"/>
                    <a:pt x="156" y="264"/>
                  </a:cubicBezTo>
                  <a:cubicBezTo>
                    <a:pt x="215" y="264"/>
                    <a:pt x="215" y="264"/>
                    <a:pt x="215" y="264"/>
                  </a:cubicBezTo>
                  <a:cubicBezTo>
                    <a:pt x="227" y="264"/>
                    <a:pt x="237" y="274"/>
                    <a:pt x="237" y="287"/>
                  </a:cubicBezTo>
                  <a:cubicBezTo>
                    <a:pt x="237" y="310"/>
                    <a:pt x="237" y="310"/>
                    <a:pt x="237" y="310"/>
                  </a:cubicBezTo>
                  <a:cubicBezTo>
                    <a:pt x="241" y="310"/>
                    <a:pt x="241" y="310"/>
                    <a:pt x="241" y="310"/>
                  </a:cubicBezTo>
                  <a:cubicBezTo>
                    <a:pt x="250" y="310"/>
                    <a:pt x="250" y="310"/>
                    <a:pt x="250" y="310"/>
                  </a:cubicBezTo>
                  <a:cubicBezTo>
                    <a:pt x="255" y="310"/>
                    <a:pt x="255" y="310"/>
                    <a:pt x="255" y="310"/>
                  </a:cubicBezTo>
                  <a:cubicBezTo>
                    <a:pt x="255" y="287"/>
                    <a:pt x="255" y="287"/>
                    <a:pt x="255" y="287"/>
                  </a:cubicBezTo>
                  <a:cubicBezTo>
                    <a:pt x="255" y="274"/>
                    <a:pt x="265" y="264"/>
                    <a:pt x="278" y="264"/>
                  </a:cubicBezTo>
                  <a:cubicBezTo>
                    <a:pt x="336" y="264"/>
                    <a:pt x="336" y="264"/>
                    <a:pt x="336" y="264"/>
                  </a:cubicBezTo>
                  <a:cubicBezTo>
                    <a:pt x="348" y="264"/>
                    <a:pt x="358" y="274"/>
                    <a:pt x="358" y="287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62" y="310"/>
                    <a:pt x="362" y="310"/>
                    <a:pt x="362" y="310"/>
                  </a:cubicBezTo>
                  <a:cubicBezTo>
                    <a:pt x="371" y="310"/>
                    <a:pt x="371" y="310"/>
                    <a:pt x="371" y="310"/>
                  </a:cubicBezTo>
                  <a:cubicBezTo>
                    <a:pt x="376" y="310"/>
                    <a:pt x="376" y="310"/>
                    <a:pt x="376" y="310"/>
                  </a:cubicBezTo>
                  <a:cubicBezTo>
                    <a:pt x="376" y="323"/>
                    <a:pt x="376" y="323"/>
                    <a:pt x="376" y="323"/>
                  </a:cubicBezTo>
                  <a:cubicBezTo>
                    <a:pt x="371" y="323"/>
                    <a:pt x="371" y="323"/>
                    <a:pt x="371" y="323"/>
                  </a:cubicBezTo>
                  <a:cubicBezTo>
                    <a:pt x="362" y="323"/>
                    <a:pt x="362" y="323"/>
                    <a:pt x="362" y="323"/>
                  </a:cubicBezTo>
                  <a:cubicBezTo>
                    <a:pt x="358" y="323"/>
                    <a:pt x="358" y="323"/>
                    <a:pt x="358" y="323"/>
                  </a:cubicBezTo>
                  <a:cubicBezTo>
                    <a:pt x="358" y="355"/>
                    <a:pt x="358" y="355"/>
                    <a:pt x="358" y="355"/>
                  </a:cubicBezTo>
                  <a:cubicBezTo>
                    <a:pt x="255" y="355"/>
                    <a:pt x="255" y="355"/>
                    <a:pt x="255" y="355"/>
                  </a:cubicBezTo>
                  <a:cubicBezTo>
                    <a:pt x="255" y="323"/>
                    <a:pt x="255" y="323"/>
                    <a:pt x="255" y="323"/>
                  </a:cubicBezTo>
                  <a:cubicBezTo>
                    <a:pt x="250" y="323"/>
                    <a:pt x="250" y="323"/>
                    <a:pt x="250" y="323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37" y="323"/>
                    <a:pt x="237" y="323"/>
                    <a:pt x="237" y="323"/>
                  </a:cubicBezTo>
                  <a:cubicBezTo>
                    <a:pt x="237" y="355"/>
                    <a:pt x="237" y="355"/>
                    <a:pt x="237" y="355"/>
                  </a:cubicBezTo>
                  <a:cubicBezTo>
                    <a:pt x="134" y="355"/>
                    <a:pt x="134" y="355"/>
                    <a:pt x="134" y="355"/>
                  </a:cubicBezTo>
                  <a:cubicBezTo>
                    <a:pt x="134" y="323"/>
                    <a:pt x="134" y="323"/>
                    <a:pt x="134" y="323"/>
                  </a:cubicBezTo>
                  <a:cubicBezTo>
                    <a:pt x="131" y="323"/>
                    <a:pt x="131" y="323"/>
                    <a:pt x="131" y="323"/>
                  </a:cubicBezTo>
                  <a:cubicBezTo>
                    <a:pt x="120" y="323"/>
                    <a:pt x="120" y="323"/>
                    <a:pt x="120" y="323"/>
                  </a:cubicBezTo>
                  <a:cubicBezTo>
                    <a:pt x="118" y="323"/>
                    <a:pt x="118" y="323"/>
                    <a:pt x="118" y="323"/>
                  </a:cubicBezTo>
                  <a:cubicBezTo>
                    <a:pt x="118" y="355"/>
                    <a:pt x="118" y="355"/>
                    <a:pt x="118" y="355"/>
                  </a:cubicBezTo>
                  <a:cubicBezTo>
                    <a:pt x="14" y="355"/>
                    <a:pt x="14" y="355"/>
                    <a:pt x="14" y="355"/>
                  </a:cubicBezTo>
                  <a:cubicBezTo>
                    <a:pt x="14" y="323"/>
                    <a:pt x="14" y="323"/>
                    <a:pt x="14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14" y="310"/>
                    <a:pt x="14" y="310"/>
                    <a:pt x="14" y="310"/>
                  </a:cubicBezTo>
                  <a:cubicBezTo>
                    <a:pt x="14" y="287"/>
                    <a:pt x="14" y="287"/>
                    <a:pt x="14" y="287"/>
                  </a:cubicBezTo>
                  <a:cubicBezTo>
                    <a:pt x="14" y="274"/>
                    <a:pt x="24" y="264"/>
                    <a:pt x="37" y="264"/>
                  </a:cubicBezTo>
                  <a:close/>
                  <a:moveTo>
                    <a:pt x="307" y="220"/>
                  </a:moveTo>
                  <a:cubicBezTo>
                    <a:pt x="323" y="220"/>
                    <a:pt x="336" y="232"/>
                    <a:pt x="336" y="248"/>
                  </a:cubicBezTo>
                  <a:cubicBezTo>
                    <a:pt x="336" y="251"/>
                    <a:pt x="335" y="255"/>
                    <a:pt x="334" y="258"/>
                  </a:cubicBezTo>
                  <a:cubicBezTo>
                    <a:pt x="281" y="258"/>
                    <a:pt x="281" y="258"/>
                    <a:pt x="281" y="258"/>
                  </a:cubicBezTo>
                  <a:cubicBezTo>
                    <a:pt x="280" y="255"/>
                    <a:pt x="279" y="251"/>
                    <a:pt x="279" y="248"/>
                  </a:cubicBezTo>
                  <a:cubicBezTo>
                    <a:pt x="279" y="232"/>
                    <a:pt x="292" y="220"/>
                    <a:pt x="307" y="220"/>
                  </a:cubicBezTo>
                  <a:close/>
                  <a:moveTo>
                    <a:pt x="186" y="220"/>
                  </a:moveTo>
                  <a:cubicBezTo>
                    <a:pt x="202" y="220"/>
                    <a:pt x="215" y="232"/>
                    <a:pt x="215" y="248"/>
                  </a:cubicBezTo>
                  <a:cubicBezTo>
                    <a:pt x="215" y="251"/>
                    <a:pt x="214" y="255"/>
                    <a:pt x="213" y="258"/>
                  </a:cubicBezTo>
                  <a:cubicBezTo>
                    <a:pt x="160" y="258"/>
                    <a:pt x="160" y="258"/>
                    <a:pt x="160" y="258"/>
                  </a:cubicBezTo>
                  <a:cubicBezTo>
                    <a:pt x="159" y="255"/>
                    <a:pt x="158" y="251"/>
                    <a:pt x="158" y="248"/>
                  </a:cubicBezTo>
                  <a:cubicBezTo>
                    <a:pt x="158" y="232"/>
                    <a:pt x="171" y="220"/>
                    <a:pt x="186" y="220"/>
                  </a:cubicBezTo>
                  <a:close/>
                  <a:moveTo>
                    <a:pt x="67" y="220"/>
                  </a:moveTo>
                  <a:cubicBezTo>
                    <a:pt x="82" y="220"/>
                    <a:pt x="95" y="232"/>
                    <a:pt x="95" y="248"/>
                  </a:cubicBezTo>
                  <a:cubicBezTo>
                    <a:pt x="95" y="251"/>
                    <a:pt x="94" y="255"/>
                    <a:pt x="93" y="258"/>
                  </a:cubicBezTo>
                  <a:cubicBezTo>
                    <a:pt x="40" y="258"/>
                    <a:pt x="40" y="258"/>
                    <a:pt x="40" y="258"/>
                  </a:cubicBezTo>
                  <a:cubicBezTo>
                    <a:pt x="39" y="255"/>
                    <a:pt x="38" y="251"/>
                    <a:pt x="38" y="248"/>
                  </a:cubicBezTo>
                  <a:cubicBezTo>
                    <a:pt x="38" y="232"/>
                    <a:pt x="51" y="220"/>
                    <a:pt x="67" y="220"/>
                  </a:cubicBezTo>
                  <a:close/>
                  <a:moveTo>
                    <a:pt x="307" y="130"/>
                  </a:moveTo>
                  <a:cubicBezTo>
                    <a:pt x="307" y="147"/>
                    <a:pt x="307" y="147"/>
                    <a:pt x="307" y="147"/>
                  </a:cubicBezTo>
                  <a:cubicBezTo>
                    <a:pt x="293" y="147"/>
                    <a:pt x="293" y="147"/>
                    <a:pt x="293" y="147"/>
                  </a:cubicBezTo>
                  <a:cubicBezTo>
                    <a:pt x="308" y="201"/>
                    <a:pt x="308" y="201"/>
                    <a:pt x="308" y="201"/>
                  </a:cubicBezTo>
                  <a:cubicBezTo>
                    <a:pt x="289" y="201"/>
                    <a:pt x="289" y="201"/>
                    <a:pt x="289" y="201"/>
                  </a:cubicBezTo>
                  <a:cubicBezTo>
                    <a:pt x="273" y="147"/>
                    <a:pt x="273" y="147"/>
                    <a:pt x="273" y="147"/>
                  </a:cubicBezTo>
                  <a:cubicBezTo>
                    <a:pt x="216" y="147"/>
                    <a:pt x="216" y="147"/>
                    <a:pt x="216" y="147"/>
                  </a:cubicBezTo>
                  <a:cubicBezTo>
                    <a:pt x="201" y="201"/>
                    <a:pt x="201" y="201"/>
                    <a:pt x="201" y="201"/>
                  </a:cubicBezTo>
                  <a:cubicBezTo>
                    <a:pt x="181" y="201"/>
                    <a:pt x="181" y="201"/>
                    <a:pt x="181" y="201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81" y="147"/>
                    <a:pt x="181" y="147"/>
                    <a:pt x="181" y="14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307" y="130"/>
                    <a:pt x="307" y="130"/>
                    <a:pt x="307" y="130"/>
                  </a:cubicBezTo>
                  <a:close/>
                  <a:moveTo>
                    <a:pt x="180" y="16"/>
                  </a:moveTo>
                  <a:cubicBezTo>
                    <a:pt x="175" y="16"/>
                    <a:pt x="170" y="18"/>
                    <a:pt x="166" y="21"/>
                  </a:cubicBezTo>
                  <a:cubicBezTo>
                    <a:pt x="166" y="21"/>
                    <a:pt x="166" y="21"/>
                    <a:pt x="166" y="21"/>
                  </a:cubicBezTo>
                  <a:cubicBezTo>
                    <a:pt x="163" y="25"/>
                    <a:pt x="161" y="30"/>
                    <a:pt x="161" y="35"/>
                  </a:cubicBezTo>
                  <a:cubicBezTo>
                    <a:pt x="161" y="72"/>
                    <a:pt x="161" y="72"/>
                    <a:pt x="161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67"/>
                    <a:pt x="155" y="67"/>
                    <a:pt x="155" y="67"/>
                  </a:cubicBezTo>
                  <a:cubicBezTo>
                    <a:pt x="128" y="67"/>
                    <a:pt x="128" y="67"/>
                    <a:pt x="128" y="67"/>
                  </a:cubicBezTo>
                  <a:cubicBezTo>
                    <a:pt x="109" y="55"/>
                    <a:pt x="109" y="55"/>
                    <a:pt x="109" y="55"/>
                  </a:cubicBezTo>
                  <a:cubicBezTo>
                    <a:pt x="63" y="55"/>
                    <a:pt x="117" y="55"/>
                    <a:pt x="66" y="55"/>
                  </a:cubicBezTo>
                  <a:cubicBezTo>
                    <a:pt x="57" y="55"/>
                    <a:pt x="50" y="63"/>
                    <a:pt x="50" y="71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66" y="122"/>
                    <a:pt x="66" y="122"/>
                    <a:pt x="66" y="122"/>
                  </a:cubicBezTo>
                  <a:cubicBezTo>
                    <a:pt x="66" y="85"/>
                    <a:pt x="66" y="85"/>
                    <a:pt x="66" y="85"/>
                  </a:cubicBezTo>
                  <a:cubicBezTo>
                    <a:pt x="69" y="85"/>
                    <a:pt x="69" y="85"/>
                    <a:pt x="69" y="85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32"/>
                    <a:pt x="69" y="132"/>
                    <a:pt x="69" y="132"/>
                  </a:cubicBezTo>
                  <a:cubicBezTo>
                    <a:pt x="69" y="199"/>
                    <a:pt x="69" y="199"/>
                    <a:pt x="69" y="199"/>
                  </a:cubicBezTo>
                  <a:cubicBezTo>
                    <a:pt x="87" y="199"/>
                    <a:pt x="87" y="199"/>
                    <a:pt x="87" y="199"/>
                  </a:cubicBezTo>
                  <a:cubicBezTo>
                    <a:pt x="87" y="143"/>
                    <a:pt x="87" y="143"/>
                    <a:pt x="87" y="143"/>
                  </a:cubicBezTo>
                  <a:cubicBezTo>
                    <a:pt x="91" y="143"/>
                    <a:pt x="91" y="143"/>
                    <a:pt x="91" y="143"/>
                  </a:cubicBezTo>
                  <a:cubicBezTo>
                    <a:pt x="91" y="199"/>
                    <a:pt x="91" y="199"/>
                    <a:pt x="91" y="199"/>
                  </a:cubicBezTo>
                  <a:cubicBezTo>
                    <a:pt x="109" y="199"/>
                    <a:pt x="109" y="199"/>
                    <a:pt x="109" y="199"/>
                  </a:cubicBezTo>
                  <a:cubicBezTo>
                    <a:pt x="109" y="189"/>
                    <a:pt x="109" y="189"/>
                    <a:pt x="109" y="189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9" y="122"/>
                    <a:pt x="109" y="122"/>
                    <a:pt x="109" y="122"/>
                  </a:cubicBezTo>
                  <a:cubicBezTo>
                    <a:pt x="109" y="85"/>
                    <a:pt x="109" y="85"/>
                    <a:pt x="109" y="8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155" y="85"/>
                    <a:pt x="155" y="85"/>
                    <a:pt x="155" y="85"/>
                  </a:cubicBezTo>
                  <a:cubicBezTo>
                    <a:pt x="155" y="80"/>
                    <a:pt x="155" y="80"/>
                    <a:pt x="155" y="80"/>
                  </a:cubicBezTo>
                  <a:cubicBezTo>
                    <a:pt x="161" y="79"/>
                    <a:pt x="161" y="79"/>
                    <a:pt x="161" y="79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1" y="112"/>
                    <a:pt x="163" y="117"/>
                    <a:pt x="166" y="120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70" y="124"/>
                    <a:pt x="175" y="126"/>
                    <a:pt x="180" y="126"/>
                  </a:cubicBezTo>
                  <a:cubicBezTo>
                    <a:pt x="304" y="126"/>
                    <a:pt x="304" y="126"/>
                    <a:pt x="304" y="126"/>
                  </a:cubicBezTo>
                  <a:cubicBezTo>
                    <a:pt x="309" y="126"/>
                    <a:pt x="314" y="124"/>
                    <a:pt x="317" y="120"/>
                  </a:cubicBezTo>
                  <a:cubicBezTo>
                    <a:pt x="317" y="120"/>
                    <a:pt x="317" y="120"/>
                    <a:pt x="317" y="120"/>
                  </a:cubicBezTo>
                  <a:cubicBezTo>
                    <a:pt x="321" y="117"/>
                    <a:pt x="323" y="112"/>
                    <a:pt x="323" y="107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3" y="30"/>
                    <a:pt x="321" y="25"/>
                    <a:pt x="317" y="21"/>
                  </a:cubicBezTo>
                  <a:cubicBezTo>
                    <a:pt x="314" y="18"/>
                    <a:pt x="309" y="16"/>
                    <a:pt x="304" y="16"/>
                  </a:cubicBezTo>
                  <a:cubicBezTo>
                    <a:pt x="180" y="16"/>
                    <a:pt x="180" y="16"/>
                    <a:pt x="180" y="16"/>
                  </a:cubicBezTo>
                  <a:close/>
                  <a:moveTo>
                    <a:pt x="304" y="31"/>
                  </a:moveTo>
                  <a:cubicBezTo>
                    <a:pt x="305" y="31"/>
                    <a:pt x="306" y="31"/>
                    <a:pt x="307" y="32"/>
                  </a:cubicBezTo>
                  <a:cubicBezTo>
                    <a:pt x="307" y="33"/>
                    <a:pt x="308" y="34"/>
                    <a:pt x="308" y="35"/>
                  </a:cubicBezTo>
                  <a:cubicBezTo>
                    <a:pt x="308" y="107"/>
                    <a:pt x="308" y="107"/>
                    <a:pt x="308" y="107"/>
                  </a:cubicBezTo>
                  <a:cubicBezTo>
                    <a:pt x="308" y="108"/>
                    <a:pt x="307" y="109"/>
                    <a:pt x="307" y="109"/>
                  </a:cubicBezTo>
                  <a:cubicBezTo>
                    <a:pt x="307" y="110"/>
                    <a:pt x="307" y="110"/>
                    <a:pt x="307" y="110"/>
                  </a:cubicBezTo>
                  <a:cubicBezTo>
                    <a:pt x="306" y="110"/>
                    <a:pt x="305" y="111"/>
                    <a:pt x="304" y="111"/>
                  </a:cubicBezTo>
                  <a:cubicBezTo>
                    <a:pt x="180" y="111"/>
                    <a:pt x="180" y="111"/>
                    <a:pt x="180" y="111"/>
                  </a:cubicBezTo>
                  <a:cubicBezTo>
                    <a:pt x="179" y="111"/>
                    <a:pt x="178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6" y="109"/>
                    <a:pt x="176" y="108"/>
                    <a:pt x="176" y="107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238" y="63"/>
                    <a:pt x="238" y="63"/>
                    <a:pt x="238" y="63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6" y="34"/>
                    <a:pt x="176" y="33"/>
                    <a:pt x="177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8" y="31"/>
                    <a:pt x="179" y="31"/>
                    <a:pt x="180" y="31"/>
                  </a:cubicBezTo>
                  <a:lnTo>
                    <a:pt x="304" y="3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cs typeface="+mn-ea"/>
                <a:sym typeface="+mn-lt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465939" y="2590294"/>
            <a:ext cx="643592" cy="643675"/>
            <a:chOff x="1538883" y="2851001"/>
            <a:chExt cx="656853" cy="656853"/>
          </a:xfrm>
        </p:grpSpPr>
        <p:sp>
          <p:nvSpPr>
            <p:cNvPr id="16" name="椭圆 15"/>
            <p:cNvSpPr/>
            <p:nvPr/>
          </p:nvSpPr>
          <p:spPr>
            <a:xfrm>
              <a:off x="1538883" y="2851001"/>
              <a:ext cx="656853" cy="656853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>
                <a:cs typeface="+mn-ea"/>
                <a:sym typeface="+mn-lt"/>
              </a:endParaRPr>
            </a:p>
          </p:txBody>
        </p:sp>
        <p:sp>
          <p:nvSpPr>
            <p:cNvPr id="17" name="Freeform 31"/>
            <p:cNvSpPr>
              <a:spLocks noEditPoints="1"/>
            </p:cNvSpPr>
            <p:nvPr/>
          </p:nvSpPr>
          <p:spPr bwMode="auto">
            <a:xfrm>
              <a:off x="1641747" y="2992835"/>
              <a:ext cx="451123" cy="373183"/>
            </a:xfrm>
            <a:custGeom>
              <a:avLst/>
              <a:gdLst>
                <a:gd name="T0" fmla="*/ 152 w 370"/>
                <a:gd name="T1" fmla="*/ 48 h 306"/>
                <a:gd name="T2" fmla="*/ 49 w 370"/>
                <a:gd name="T3" fmla="*/ 72 h 306"/>
                <a:gd name="T4" fmla="*/ 148 w 370"/>
                <a:gd name="T5" fmla="*/ 61 h 306"/>
                <a:gd name="T6" fmla="*/ 159 w 370"/>
                <a:gd name="T7" fmla="*/ 306 h 306"/>
                <a:gd name="T8" fmla="*/ 0 w 370"/>
                <a:gd name="T9" fmla="*/ 291 h 306"/>
                <a:gd name="T10" fmla="*/ 11 w 370"/>
                <a:gd name="T11" fmla="*/ 72 h 306"/>
                <a:gd name="T12" fmla="*/ 104 w 370"/>
                <a:gd name="T13" fmla="*/ 3 h 306"/>
                <a:gd name="T14" fmla="*/ 353 w 370"/>
                <a:gd name="T15" fmla="*/ 30 h 306"/>
                <a:gd name="T16" fmla="*/ 370 w 370"/>
                <a:gd name="T17" fmla="*/ 78 h 306"/>
                <a:gd name="T18" fmla="*/ 356 w 370"/>
                <a:gd name="T19" fmla="*/ 291 h 306"/>
                <a:gd name="T20" fmla="*/ 311 w 370"/>
                <a:gd name="T21" fmla="*/ 263 h 306"/>
                <a:gd name="T22" fmla="*/ 281 w 370"/>
                <a:gd name="T23" fmla="*/ 263 h 306"/>
                <a:gd name="T24" fmla="*/ 281 w 370"/>
                <a:gd name="T25" fmla="*/ 263 h 306"/>
                <a:gd name="T26" fmla="*/ 89 w 370"/>
                <a:gd name="T27" fmla="*/ 263 h 306"/>
                <a:gd name="T28" fmla="*/ 268 w 370"/>
                <a:gd name="T29" fmla="*/ 153 h 306"/>
                <a:gd name="T30" fmla="*/ 318 w 370"/>
                <a:gd name="T31" fmla="*/ 156 h 306"/>
                <a:gd name="T32" fmla="*/ 214 w 370"/>
                <a:gd name="T33" fmla="*/ 151 h 306"/>
                <a:gd name="T34" fmla="*/ 268 w 370"/>
                <a:gd name="T35" fmla="*/ 122 h 306"/>
                <a:gd name="T36" fmla="*/ 318 w 370"/>
                <a:gd name="T37" fmla="*/ 125 h 306"/>
                <a:gd name="T38" fmla="*/ 214 w 370"/>
                <a:gd name="T39" fmla="*/ 120 h 306"/>
                <a:gd name="T40" fmla="*/ 268 w 370"/>
                <a:gd name="T41" fmla="*/ 91 h 306"/>
                <a:gd name="T42" fmla="*/ 318 w 370"/>
                <a:gd name="T43" fmla="*/ 94 h 306"/>
                <a:gd name="T44" fmla="*/ 214 w 370"/>
                <a:gd name="T45" fmla="*/ 89 h 306"/>
                <a:gd name="T46" fmla="*/ 268 w 370"/>
                <a:gd name="T47" fmla="*/ 60 h 306"/>
                <a:gd name="T48" fmla="*/ 318 w 370"/>
                <a:gd name="T49" fmla="*/ 62 h 306"/>
                <a:gd name="T50" fmla="*/ 214 w 370"/>
                <a:gd name="T51" fmla="*/ 57 h 306"/>
                <a:gd name="T52" fmla="*/ 174 w 370"/>
                <a:gd name="T53" fmla="*/ 30 h 306"/>
                <a:gd name="T54" fmla="*/ 33 w 370"/>
                <a:gd name="T55" fmla="*/ 252 h 306"/>
                <a:gd name="T56" fmla="*/ 294 w 370"/>
                <a:gd name="T57" fmla="*/ 242 h 306"/>
                <a:gd name="T58" fmla="*/ 299 w 370"/>
                <a:gd name="T59" fmla="*/ 193 h 306"/>
                <a:gd name="T60" fmla="*/ 265 w 370"/>
                <a:gd name="T61" fmla="*/ 25 h 306"/>
                <a:gd name="T62" fmla="*/ 267 w 370"/>
                <a:gd name="T63" fmla="*/ 239 h 306"/>
                <a:gd name="T64" fmla="*/ 312 w 370"/>
                <a:gd name="T65" fmla="*/ 216 h 306"/>
                <a:gd name="T66" fmla="*/ 148 w 370"/>
                <a:gd name="T67" fmla="*/ 154 h 306"/>
                <a:gd name="T68" fmla="*/ 102 w 370"/>
                <a:gd name="T69" fmla="*/ 140 h 306"/>
                <a:gd name="T70" fmla="*/ 57 w 370"/>
                <a:gd name="T71" fmla="*/ 168 h 306"/>
                <a:gd name="T72" fmla="*/ 148 w 370"/>
                <a:gd name="T73" fmla="*/ 123 h 306"/>
                <a:gd name="T74" fmla="*/ 102 w 370"/>
                <a:gd name="T75" fmla="*/ 109 h 306"/>
                <a:gd name="T76" fmla="*/ 57 w 370"/>
                <a:gd name="T77" fmla="*/ 137 h 306"/>
                <a:gd name="T78" fmla="*/ 148 w 370"/>
                <a:gd name="T79" fmla="*/ 92 h 306"/>
                <a:gd name="T80" fmla="*/ 49 w 370"/>
                <a:gd name="T81" fmla="*/ 104 h 306"/>
                <a:gd name="T82" fmla="*/ 152 w 370"/>
                <a:gd name="T83" fmla="*/ 8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0" h="306">
                  <a:moveTo>
                    <a:pt x="148" y="61"/>
                  </a:moveTo>
                  <a:cubicBezTo>
                    <a:pt x="151" y="61"/>
                    <a:pt x="155" y="59"/>
                    <a:pt x="156" y="56"/>
                  </a:cubicBezTo>
                  <a:cubicBezTo>
                    <a:pt x="157" y="52"/>
                    <a:pt x="155" y="49"/>
                    <a:pt x="152" y="48"/>
                  </a:cubicBezTo>
                  <a:cubicBezTo>
                    <a:pt x="136" y="44"/>
                    <a:pt x="119" y="44"/>
                    <a:pt x="102" y="46"/>
                  </a:cubicBezTo>
                  <a:cubicBezTo>
                    <a:pt x="86" y="49"/>
                    <a:pt x="69" y="55"/>
                    <a:pt x="53" y="63"/>
                  </a:cubicBezTo>
                  <a:cubicBezTo>
                    <a:pt x="49" y="65"/>
                    <a:pt x="48" y="69"/>
                    <a:pt x="49" y="72"/>
                  </a:cubicBezTo>
                  <a:cubicBezTo>
                    <a:pt x="50" y="75"/>
                    <a:pt x="54" y="76"/>
                    <a:pt x="57" y="75"/>
                  </a:cubicBezTo>
                  <a:cubicBezTo>
                    <a:pt x="72" y="67"/>
                    <a:pt x="87" y="62"/>
                    <a:pt x="102" y="59"/>
                  </a:cubicBezTo>
                  <a:cubicBezTo>
                    <a:pt x="117" y="57"/>
                    <a:pt x="132" y="57"/>
                    <a:pt x="148" y="61"/>
                  </a:cubicBezTo>
                  <a:close/>
                  <a:moveTo>
                    <a:pt x="210" y="291"/>
                  </a:moveTo>
                  <a:cubicBezTo>
                    <a:pt x="210" y="306"/>
                    <a:pt x="210" y="306"/>
                    <a:pt x="210" y="306"/>
                  </a:cubicBezTo>
                  <a:cubicBezTo>
                    <a:pt x="159" y="306"/>
                    <a:pt x="159" y="306"/>
                    <a:pt x="159" y="306"/>
                  </a:cubicBezTo>
                  <a:cubicBezTo>
                    <a:pt x="159" y="291"/>
                    <a:pt x="159" y="291"/>
                    <a:pt x="159" y="291"/>
                  </a:cubicBezTo>
                  <a:cubicBezTo>
                    <a:pt x="15" y="291"/>
                    <a:pt x="15" y="291"/>
                    <a:pt x="15" y="291"/>
                  </a:cubicBezTo>
                  <a:cubicBezTo>
                    <a:pt x="0" y="291"/>
                    <a:pt x="0" y="291"/>
                    <a:pt x="0" y="291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43" y="16"/>
                    <a:pt x="73" y="6"/>
                    <a:pt x="104" y="3"/>
                  </a:cubicBezTo>
                  <a:cubicBezTo>
                    <a:pt x="131" y="0"/>
                    <a:pt x="159" y="2"/>
                    <a:pt x="185" y="10"/>
                  </a:cubicBezTo>
                  <a:cubicBezTo>
                    <a:pt x="212" y="2"/>
                    <a:pt x="240" y="0"/>
                    <a:pt x="267" y="3"/>
                  </a:cubicBezTo>
                  <a:cubicBezTo>
                    <a:pt x="298" y="6"/>
                    <a:pt x="328" y="16"/>
                    <a:pt x="353" y="30"/>
                  </a:cubicBezTo>
                  <a:cubicBezTo>
                    <a:pt x="359" y="39"/>
                    <a:pt x="359" y="39"/>
                    <a:pt x="359" y="39"/>
                  </a:cubicBezTo>
                  <a:cubicBezTo>
                    <a:pt x="359" y="52"/>
                    <a:pt x="359" y="65"/>
                    <a:pt x="359" y="78"/>
                  </a:cubicBezTo>
                  <a:cubicBezTo>
                    <a:pt x="370" y="78"/>
                    <a:pt x="370" y="78"/>
                    <a:pt x="370" y="78"/>
                  </a:cubicBezTo>
                  <a:cubicBezTo>
                    <a:pt x="370" y="291"/>
                    <a:pt x="370" y="291"/>
                    <a:pt x="370" y="291"/>
                  </a:cubicBezTo>
                  <a:cubicBezTo>
                    <a:pt x="367" y="291"/>
                    <a:pt x="367" y="291"/>
                    <a:pt x="367" y="291"/>
                  </a:cubicBezTo>
                  <a:cubicBezTo>
                    <a:pt x="356" y="291"/>
                    <a:pt x="356" y="291"/>
                    <a:pt x="356" y="291"/>
                  </a:cubicBezTo>
                  <a:cubicBezTo>
                    <a:pt x="210" y="291"/>
                    <a:pt x="210" y="291"/>
                    <a:pt x="210" y="291"/>
                  </a:cubicBezTo>
                  <a:close/>
                  <a:moveTo>
                    <a:pt x="356" y="214"/>
                  </a:moveTo>
                  <a:cubicBezTo>
                    <a:pt x="311" y="263"/>
                    <a:pt x="311" y="263"/>
                    <a:pt x="311" y="263"/>
                  </a:cubicBezTo>
                  <a:cubicBezTo>
                    <a:pt x="356" y="263"/>
                    <a:pt x="356" y="263"/>
                    <a:pt x="356" y="263"/>
                  </a:cubicBezTo>
                  <a:cubicBezTo>
                    <a:pt x="356" y="214"/>
                    <a:pt x="356" y="214"/>
                    <a:pt x="356" y="214"/>
                  </a:cubicBezTo>
                  <a:close/>
                  <a:moveTo>
                    <a:pt x="281" y="263"/>
                  </a:moveTo>
                  <a:cubicBezTo>
                    <a:pt x="276" y="262"/>
                    <a:pt x="270" y="261"/>
                    <a:pt x="265" y="261"/>
                  </a:cubicBezTo>
                  <a:cubicBezTo>
                    <a:pt x="245" y="258"/>
                    <a:pt x="225" y="257"/>
                    <a:pt x="207" y="263"/>
                  </a:cubicBezTo>
                  <a:cubicBezTo>
                    <a:pt x="281" y="263"/>
                    <a:pt x="281" y="263"/>
                    <a:pt x="281" y="263"/>
                  </a:cubicBezTo>
                  <a:close/>
                  <a:moveTo>
                    <a:pt x="164" y="263"/>
                  </a:moveTo>
                  <a:cubicBezTo>
                    <a:pt x="145" y="257"/>
                    <a:pt x="126" y="258"/>
                    <a:pt x="106" y="261"/>
                  </a:cubicBezTo>
                  <a:cubicBezTo>
                    <a:pt x="100" y="261"/>
                    <a:pt x="95" y="262"/>
                    <a:pt x="89" y="263"/>
                  </a:cubicBezTo>
                  <a:cubicBezTo>
                    <a:pt x="164" y="263"/>
                    <a:pt x="164" y="263"/>
                    <a:pt x="164" y="263"/>
                  </a:cubicBezTo>
                  <a:close/>
                  <a:moveTo>
                    <a:pt x="223" y="156"/>
                  </a:moveTo>
                  <a:cubicBezTo>
                    <a:pt x="238" y="152"/>
                    <a:pt x="253" y="151"/>
                    <a:pt x="268" y="153"/>
                  </a:cubicBezTo>
                  <a:cubicBezTo>
                    <a:pt x="283" y="155"/>
                    <a:pt x="298" y="160"/>
                    <a:pt x="313" y="167"/>
                  </a:cubicBezTo>
                  <a:cubicBezTo>
                    <a:pt x="317" y="169"/>
                    <a:pt x="320" y="168"/>
                    <a:pt x="321" y="165"/>
                  </a:cubicBezTo>
                  <a:cubicBezTo>
                    <a:pt x="323" y="161"/>
                    <a:pt x="321" y="158"/>
                    <a:pt x="318" y="156"/>
                  </a:cubicBezTo>
                  <a:cubicBezTo>
                    <a:pt x="301" y="148"/>
                    <a:pt x="285" y="143"/>
                    <a:pt x="268" y="140"/>
                  </a:cubicBezTo>
                  <a:cubicBezTo>
                    <a:pt x="251" y="138"/>
                    <a:pt x="235" y="139"/>
                    <a:pt x="218" y="143"/>
                  </a:cubicBezTo>
                  <a:cubicBezTo>
                    <a:pt x="215" y="144"/>
                    <a:pt x="213" y="148"/>
                    <a:pt x="214" y="151"/>
                  </a:cubicBezTo>
                  <a:cubicBezTo>
                    <a:pt x="216" y="154"/>
                    <a:pt x="219" y="157"/>
                    <a:pt x="223" y="156"/>
                  </a:cubicBezTo>
                  <a:close/>
                  <a:moveTo>
                    <a:pt x="223" y="125"/>
                  </a:moveTo>
                  <a:cubicBezTo>
                    <a:pt x="238" y="121"/>
                    <a:pt x="253" y="120"/>
                    <a:pt x="268" y="122"/>
                  </a:cubicBezTo>
                  <a:cubicBezTo>
                    <a:pt x="283" y="124"/>
                    <a:pt x="298" y="129"/>
                    <a:pt x="313" y="136"/>
                  </a:cubicBezTo>
                  <a:cubicBezTo>
                    <a:pt x="317" y="138"/>
                    <a:pt x="320" y="137"/>
                    <a:pt x="321" y="133"/>
                  </a:cubicBezTo>
                  <a:cubicBezTo>
                    <a:pt x="323" y="130"/>
                    <a:pt x="321" y="126"/>
                    <a:pt x="318" y="125"/>
                  </a:cubicBezTo>
                  <a:cubicBezTo>
                    <a:pt x="301" y="117"/>
                    <a:pt x="285" y="111"/>
                    <a:pt x="268" y="109"/>
                  </a:cubicBezTo>
                  <a:cubicBezTo>
                    <a:pt x="251" y="107"/>
                    <a:pt x="235" y="108"/>
                    <a:pt x="218" y="112"/>
                  </a:cubicBezTo>
                  <a:cubicBezTo>
                    <a:pt x="215" y="113"/>
                    <a:pt x="213" y="116"/>
                    <a:pt x="214" y="120"/>
                  </a:cubicBezTo>
                  <a:cubicBezTo>
                    <a:pt x="216" y="123"/>
                    <a:pt x="219" y="125"/>
                    <a:pt x="223" y="125"/>
                  </a:cubicBezTo>
                  <a:close/>
                  <a:moveTo>
                    <a:pt x="223" y="94"/>
                  </a:moveTo>
                  <a:cubicBezTo>
                    <a:pt x="238" y="90"/>
                    <a:pt x="253" y="89"/>
                    <a:pt x="268" y="91"/>
                  </a:cubicBezTo>
                  <a:cubicBezTo>
                    <a:pt x="283" y="93"/>
                    <a:pt x="298" y="98"/>
                    <a:pt x="313" y="106"/>
                  </a:cubicBezTo>
                  <a:cubicBezTo>
                    <a:pt x="317" y="107"/>
                    <a:pt x="320" y="106"/>
                    <a:pt x="321" y="103"/>
                  </a:cubicBezTo>
                  <a:cubicBezTo>
                    <a:pt x="323" y="100"/>
                    <a:pt x="321" y="96"/>
                    <a:pt x="318" y="94"/>
                  </a:cubicBezTo>
                  <a:cubicBezTo>
                    <a:pt x="301" y="86"/>
                    <a:pt x="285" y="81"/>
                    <a:pt x="268" y="79"/>
                  </a:cubicBezTo>
                  <a:cubicBezTo>
                    <a:pt x="251" y="76"/>
                    <a:pt x="235" y="77"/>
                    <a:pt x="218" y="81"/>
                  </a:cubicBezTo>
                  <a:cubicBezTo>
                    <a:pt x="215" y="82"/>
                    <a:pt x="213" y="86"/>
                    <a:pt x="214" y="89"/>
                  </a:cubicBezTo>
                  <a:cubicBezTo>
                    <a:pt x="216" y="93"/>
                    <a:pt x="219" y="95"/>
                    <a:pt x="223" y="94"/>
                  </a:cubicBezTo>
                  <a:close/>
                  <a:moveTo>
                    <a:pt x="223" y="62"/>
                  </a:moveTo>
                  <a:cubicBezTo>
                    <a:pt x="238" y="58"/>
                    <a:pt x="253" y="58"/>
                    <a:pt x="268" y="60"/>
                  </a:cubicBezTo>
                  <a:cubicBezTo>
                    <a:pt x="283" y="62"/>
                    <a:pt x="298" y="66"/>
                    <a:pt x="313" y="74"/>
                  </a:cubicBezTo>
                  <a:cubicBezTo>
                    <a:pt x="317" y="75"/>
                    <a:pt x="320" y="74"/>
                    <a:pt x="321" y="71"/>
                  </a:cubicBezTo>
                  <a:cubicBezTo>
                    <a:pt x="323" y="68"/>
                    <a:pt x="321" y="64"/>
                    <a:pt x="318" y="62"/>
                  </a:cubicBezTo>
                  <a:cubicBezTo>
                    <a:pt x="301" y="54"/>
                    <a:pt x="285" y="49"/>
                    <a:pt x="268" y="47"/>
                  </a:cubicBezTo>
                  <a:cubicBezTo>
                    <a:pt x="251" y="45"/>
                    <a:pt x="235" y="45"/>
                    <a:pt x="218" y="50"/>
                  </a:cubicBezTo>
                  <a:cubicBezTo>
                    <a:pt x="215" y="50"/>
                    <a:pt x="213" y="54"/>
                    <a:pt x="214" y="57"/>
                  </a:cubicBezTo>
                  <a:cubicBezTo>
                    <a:pt x="216" y="61"/>
                    <a:pt x="219" y="63"/>
                    <a:pt x="223" y="62"/>
                  </a:cubicBezTo>
                  <a:close/>
                  <a:moveTo>
                    <a:pt x="106" y="25"/>
                  </a:moveTo>
                  <a:cubicBezTo>
                    <a:pt x="129" y="22"/>
                    <a:pt x="152" y="24"/>
                    <a:pt x="174" y="30"/>
                  </a:cubicBezTo>
                  <a:cubicBezTo>
                    <a:pt x="174" y="243"/>
                    <a:pt x="174" y="243"/>
                    <a:pt x="174" y="243"/>
                  </a:cubicBezTo>
                  <a:cubicBezTo>
                    <a:pt x="154" y="236"/>
                    <a:pt x="129" y="236"/>
                    <a:pt x="104" y="239"/>
                  </a:cubicBezTo>
                  <a:cubicBezTo>
                    <a:pt x="79" y="241"/>
                    <a:pt x="53" y="247"/>
                    <a:pt x="33" y="252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55" y="35"/>
                    <a:pt x="80" y="27"/>
                    <a:pt x="106" y="25"/>
                  </a:cubicBezTo>
                  <a:close/>
                  <a:moveTo>
                    <a:pt x="294" y="242"/>
                  </a:moveTo>
                  <a:cubicBezTo>
                    <a:pt x="288" y="206"/>
                    <a:pt x="288" y="206"/>
                    <a:pt x="288" y="206"/>
                  </a:cubicBezTo>
                  <a:cubicBezTo>
                    <a:pt x="285" y="192"/>
                    <a:pt x="285" y="192"/>
                    <a:pt x="285" y="192"/>
                  </a:cubicBezTo>
                  <a:cubicBezTo>
                    <a:pt x="299" y="193"/>
                    <a:pt x="299" y="193"/>
                    <a:pt x="299" y="193"/>
                  </a:cubicBezTo>
                  <a:cubicBezTo>
                    <a:pt x="337" y="195"/>
                    <a:pt x="337" y="195"/>
                    <a:pt x="337" y="195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15" y="35"/>
                    <a:pt x="290" y="27"/>
                    <a:pt x="265" y="25"/>
                  </a:cubicBezTo>
                  <a:cubicBezTo>
                    <a:pt x="242" y="22"/>
                    <a:pt x="219" y="24"/>
                    <a:pt x="196" y="30"/>
                  </a:cubicBezTo>
                  <a:cubicBezTo>
                    <a:pt x="196" y="243"/>
                    <a:pt x="196" y="243"/>
                    <a:pt x="196" y="243"/>
                  </a:cubicBezTo>
                  <a:cubicBezTo>
                    <a:pt x="217" y="236"/>
                    <a:pt x="242" y="236"/>
                    <a:pt x="267" y="239"/>
                  </a:cubicBezTo>
                  <a:cubicBezTo>
                    <a:pt x="276" y="240"/>
                    <a:pt x="285" y="241"/>
                    <a:pt x="294" y="242"/>
                  </a:cubicBezTo>
                  <a:close/>
                  <a:moveTo>
                    <a:pt x="332" y="217"/>
                  </a:moveTo>
                  <a:cubicBezTo>
                    <a:pt x="312" y="216"/>
                    <a:pt x="312" y="216"/>
                    <a:pt x="312" y="216"/>
                  </a:cubicBezTo>
                  <a:cubicBezTo>
                    <a:pt x="315" y="236"/>
                    <a:pt x="315" y="236"/>
                    <a:pt x="315" y="236"/>
                  </a:cubicBezTo>
                  <a:cubicBezTo>
                    <a:pt x="332" y="217"/>
                    <a:pt x="332" y="217"/>
                    <a:pt x="332" y="217"/>
                  </a:cubicBezTo>
                  <a:close/>
                  <a:moveTo>
                    <a:pt x="148" y="154"/>
                  </a:moveTo>
                  <a:cubicBezTo>
                    <a:pt x="151" y="155"/>
                    <a:pt x="155" y="153"/>
                    <a:pt x="156" y="149"/>
                  </a:cubicBezTo>
                  <a:cubicBezTo>
                    <a:pt x="157" y="146"/>
                    <a:pt x="155" y="142"/>
                    <a:pt x="152" y="141"/>
                  </a:cubicBezTo>
                  <a:cubicBezTo>
                    <a:pt x="136" y="138"/>
                    <a:pt x="119" y="137"/>
                    <a:pt x="102" y="140"/>
                  </a:cubicBezTo>
                  <a:cubicBezTo>
                    <a:pt x="86" y="143"/>
                    <a:pt x="69" y="148"/>
                    <a:pt x="53" y="157"/>
                  </a:cubicBezTo>
                  <a:cubicBezTo>
                    <a:pt x="49" y="159"/>
                    <a:pt x="48" y="162"/>
                    <a:pt x="49" y="166"/>
                  </a:cubicBezTo>
                  <a:cubicBezTo>
                    <a:pt x="50" y="169"/>
                    <a:pt x="54" y="170"/>
                    <a:pt x="57" y="168"/>
                  </a:cubicBezTo>
                  <a:cubicBezTo>
                    <a:pt x="72" y="160"/>
                    <a:pt x="87" y="155"/>
                    <a:pt x="102" y="153"/>
                  </a:cubicBezTo>
                  <a:cubicBezTo>
                    <a:pt x="117" y="150"/>
                    <a:pt x="132" y="151"/>
                    <a:pt x="148" y="154"/>
                  </a:cubicBezTo>
                  <a:close/>
                  <a:moveTo>
                    <a:pt x="148" y="123"/>
                  </a:moveTo>
                  <a:cubicBezTo>
                    <a:pt x="151" y="124"/>
                    <a:pt x="155" y="121"/>
                    <a:pt x="156" y="118"/>
                  </a:cubicBezTo>
                  <a:cubicBezTo>
                    <a:pt x="157" y="115"/>
                    <a:pt x="155" y="111"/>
                    <a:pt x="152" y="110"/>
                  </a:cubicBezTo>
                  <a:cubicBezTo>
                    <a:pt x="136" y="107"/>
                    <a:pt x="119" y="106"/>
                    <a:pt x="102" y="109"/>
                  </a:cubicBezTo>
                  <a:cubicBezTo>
                    <a:pt x="86" y="111"/>
                    <a:pt x="69" y="117"/>
                    <a:pt x="53" y="126"/>
                  </a:cubicBezTo>
                  <a:cubicBezTo>
                    <a:pt x="49" y="127"/>
                    <a:pt x="48" y="131"/>
                    <a:pt x="49" y="134"/>
                  </a:cubicBezTo>
                  <a:cubicBezTo>
                    <a:pt x="50" y="138"/>
                    <a:pt x="54" y="139"/>
                    <a:pt x="57" y="137"/>
                  </a:cubicBezTo>
                  <a:cubicBezTo>
                    <a:pt x="72" y="129"/>
                    <a:pt x="87" y="124"/>
                    <a:pt x="102" y="122"/>
                  </a:cubicBezTo>
                  <a:cubicBezTo>
                    <a:pt x="117" y="119"/>
                    <a:pt x="132" y="120"/>
                    <a:pt x="148" y="123"/>
                  </a:cubicBezTo>
                  <a:close/>
                  <a:moveTo>
                    <a:pt x="148" y="92"/>
                  </a:moveTo>
                  <a:cubicBezTo>
                    <a:pt x="132" y="89"/>
                    <a:pt x="117" y="89"/>
                    <a:pt x="102" y="91"/>
                  </a:cubicBezTo>
                  <a:cubicBezTo>
                    <a:pt x="87" y="93"/>
                    <a:pt x="72" y="99"/>
                    <a:pt x="57" y="106"/>
                  </a:cubicBezTo>
                  <a:cubicBezTo>
                    <a:pt x="54" y="108"/>
                    <a:pt x="50" y="107"/>
                    <a:pt x="49" y="104"/>
                  </a:cubicBezTo>
                  <a:cubicBezTo>
                    <a:pt x="48" y="101"/>
                    <a:pt x="49" y="97"/>
                    <a:pt x="53" y="95"/>
                  </a:cubicBezTo>
                  <a:cubicBezTo>
                    <a:pt x="69" y="87"/>
                    <a:pt x="86" y="81"/>
                    <a:pt x="102" y="78"/>
                  </a:cubicBezTo>
                  <a:cubicBezTo>
                    <a:pt x="119" y="76"/>
                    <a:pt x="136" y="76"/>
                    <a:pt x="152" y="80"/>
                  </a:cubicBezTo>
                  <a:cubicBezTo>
                    <a:pt x="155" y="80"/>
                    <a:pt x="157" y="84"/>
                    <a:pt x="156" y="87"/>
                  </a:cubicBezTo>
                  <a:cubicBezTo>
                    <a:pt x="155" y="91"/>
                    <a:pt x="151" y="93"/>
                    <a:pt x="148" y="9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cs typeface="+mn-ea"/>
                <a:sym typeface="+mn-lt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5917610" y="1190690"/>
            <a:ext cx="1975316" cy="552136"/>
          </a:xfrm>
          <a:prstGeom prst="rect">
            <a:avLst/>
          </a:prstGeom>
        </p:spPr>
        <p:txBody>
          <a:bodyPr wrap="square" lIns="89597" tIns="44798" rIns="89597" bIns="44798">
            <a:spAutoFit/>
          </a:bodyPr>
          <a:lstStyle/>
          <a:p>
            <a:pPr algn="just">
              <a:lnSpc>
                <a:spcPts val="1176"/>
              </a:lnSpc>
            </a:pP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随着计算机技术的发展及印刷技术的进步，平面设计在视觉感观领域的表现和应用也越来越丰富。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5064203" y="1112350"/>
            <a:ext cx="615627" cy="615707"/>
            <a:chOff x="5061094" y="907630"/>
            <a:chExt cx="628312" cy="628312"/>
          </a:xfrm>
        </p:grpSpPr>
        <p:sp>
          <p:nvSpPr>
            <p:cNvPr id="20" name="矩形 19"/>
            <p:cNvSpPr/>
            <p:nvPr/>
          </p:nvSpPr>
          <p:spPr>
            <a:xfrm>
              <a:off x="5061094" y="907630"/>
              <a:ext cx="628312" cy="628312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cs typeface="+mn-ea"/>
                <a:sym typeface="+mn-lt"/>
              </a:endParaRPr>
            </a:p>
          </p:txBody>
        </p:sp>
        <p:sp>
          <p:nvSpPr>
            <p:cNvPr id="21" name="Freeform 6"/>
            <p:cNvSpPr>
              <a:spLocks noEditPoints="1"/>
            </p:cNvSpPr>
            <p:nvPr/>
          </p:nvSpPr>
          <p:spPr bwMode="auto">
            <a:xfrm>
              <a:off x="5115068" y="979581"/>
              <a:ext cx="436469" cy="465360"/>
            </a:xfrm>
            <a:custGeom>
              <a:avLst/>
              <a:gdLst>
                <a:gd name="T0" fmla="*/ 127 w 358"/>
                <a:gd name="T1" fmla="*/ 292 h 382"/>
                <a:gd name="T2" fmla="*/ 322 w 358"/>
                <a:gd name="T3" fmla="*/ 63 h 382"/>
                <a:gd name="T4" fmla="*/ 333 w 358"/>
                <a:gd name="T5" fmla="*/ 113 h 382"/>
                <a:gd name="T6" fmla="*/ 336 w 358"/>
                <a:gd name="T7" fmla="*/ 178 h 382"/>
                <a:gd name="T8" fmla="*/ 338 w 358"/>
                <a:gd name="T9" fmla="*/ 245 h 382"/>
                <a:gd name="T10" fmla="*/ 321 w 358"/>
                <a:gd name="T11" fmla="*/ 314 h 382"/>
                <a:gd name="T12" fmla="*/ 271 w 358"/>
                <a:gd name="T13" fmla="*/ 382 h 382"/>
                <a:gd name="T14" fmla="*/ 172 w 358"/>
                <a:gd name="T15" fmla="*/ 226 h 382"/>
                <a:gd name="T16" fmla="*/ 123 w 358"/>
                <a:gd name="T17" fmla="*/ 197 h 382"/>
                <a:gd name="T18" fmla="*/ 125 w 358"/>
                <a:gd name="T19" fmla="*/ 208 h 382"/>
                <a:gd name="T20" fmla="*/ 174 w 358"/>
                <a:gd name="T21" fmla="*/ 236 h 382"/>
                <a:gd name="T22" fmla="*/ 172 w 358"/>
                <a:gd name="T23" fmla="*/ 226 h 382"/>
                <a:gd name="T24" fmla="*/ 288 w 358"/>
                <a:gd name="T25" fmla="*/ 136 h 382"/>
                <a:gd name="T26" fmla="*/ 263 w 358"/>
                <a:gd name="T27" fmla="*/ 125 h 382"/>
                <a:gd name="T28" fmla="*/ 171 w 358"/>
                <a:gd name="T29" fmla="*/ 70 h 382"/>
                <a:gd name="T30" fmla="*/ 148 w 358"/>
                <a:gd name="T31" fmla="*/ 54 h 382"/>
                <a:gd name="T32" fmla="*/ 171 w 358"/>
                <a:gd name="T33" fmla="*/ 70 h 382"/>
                <a:gd name="T34" fmla="*/ 204 w 358"/>
                <a:gd name="T35" fmla="*/ 39 h 382"/>
                <a:gd name="T36" fmla="*/ 193 w 358"/>
                <a:gd name="T37" fmla="*/ 64 h 382"/>
                <a:gd name="T38" fmla="*/ 258 w 358"/>
                <a:gd name="T39" fmla="*/ 103 h 382"/>
                <a:gd name="T40" fmla="*/ 274 w 358"/>
                <a:gd name="T41" fmla="*/ 80 h 382"/>
                <a:gd name="T42" fmla="*/ 258 w 358"/>
                <a:gd name="T43" fmla="*/ 103 h 382"/>
                <a:gd name="T44" fmla="*/ 249 w 358"/>
                <a:gd name="T45" fmla="*/ 55 h 382"/>
                <a:gd name="T46" fmla="*/ 226 w 358"/>
                <a:gd name="T47" fmla="*/ 71 h 382"/>
                <a:gd name="T48" fmla="*/ 182 w 358"/>
                <a:gd name="T49" fmla="*/ 209 h 382"/>
                <a:gd name="T50" fmla="*/ 133 w 358"/>
                <a:gd name="T51" fmla="*/ 180 h 382"/>
                <a:gd name="T52" fmla="*/ 135 w 358"/>
                <a:gd name="T53" fmla="*/ 190 h 382"/>
                <a:gd name="T54" fmla="*/ 184 w 358"/>
                <a:gd name="T55" fmla="*/ 219 h 382"/>
                <a:gd name="T56" fmla="*/ 182 w 358"/>
                <a:gd name="T57" fmla="*/ 209 h 382"/>
                <a:gd name="T58" fmla="*/ 157 w 358"/>
                <a:gd name="T59" fmla="*/ 104 h 382"/>
                <a:gd name="T60" fmla="*/ 186 w 358"/>
                <a:gd name="T61" fmla="*/ 195 h 382"/>
                <a:gd name="T62" fmla="*/ 222 w 358"/>
                <a:gd name="T63" fmla="*/ 90 h 382"/>
                <a:gd name="T64" fmla="*/ 136 w 358"/>
                <a:gd name="T65" fmla="*/ 238 h 382"/>
                <a:gd name="T66" fmla="*/ 129 w 358"/>
                <a:gd name="T67" fmla="*/ 216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8" h="382">
                  <a:moveTo>
                    <a:pt x="131" y="382"/>
                  </a:moveTo>
                  <a:cubicBezTo>
                    <a:pt x="135" y="352"/>
                    <a:pt x="135" y="320"/>
                    <a:pt x="127" y="292"/>
                  </a:cubicBezTo>
                  <a:cubicBezTo>
                    <a:pt x="0" y="220"/>
                    <a:pt x="34" y="56"/>
                    <a:pt x="140" y="23"/>
                  </a:cubicBezTo>
                  <a:cubicBezTo>
                    <a:pt x="196" y="0"/>
                    <a:pt x="272" y="14"/>
                    <a:pt x="322" y="63"/>
                  </a:cubicBezTo>
                  <a:cubicBezTo>
                    <a:pt x="358" y="99"/>
                    <a:pt x="340" y="109"/>
                    <a:pt x="340" y="109"/>
                  </a:cubicBezTo>
                  <a:cubicBezTo>
                    <a:pt x="333" y="113"/>
                    <a:pt x="333" y="113"/>
                    <a:pt x="333" y="113"/>
                  </a:cubicBezTo>
                  <a:cubicBezTo>
                    <a:pt x="337" y="130"/>
                    <a:pt x="345" y="162"/>
                    <a:pt x="344" y="166"/>
                  </a:cubicBezTo>
                  <a:cubicBezTo>
                    <a:pt x="342" y="172"/>
                    <a:pt x="336" y="178"/>
                    <a:pt x="336" y="178"/>
                  </a:cubicBezTo>
                  <a:cubicBezTo>
                    <a:pt x="354" y="239"/>
                    <a:pt x="354" y="239"/>
                    <a:pt x="354" y="239"/>
                  </a:cubicBezTo>
                  <a:cubicBezTo>
                    <a:pt x="338" y="245"/>
                    <a:pt x="338" y="245"/>
                    <a:pt x="338" y="245"/>
                  </a:cubicBezTo>
                  <a:cubicBezTo>
                    <a:pt x="341" y="265"/>
                    <a:pt x="343" y="281"/>
                    <a:pt x="341" y="300"/>
                  </a:cubicBezTo>
                  <a:cubicBezTo>
                    <a:pt x="341" y="304"/>
                    <a:pt x="330" y="313"/>
                    <a:pt x="321" y="314"/>
                  </a:cubicBezTo>
                  <a:cubicBezTo>
                    <a:pt x="267" y="317"/>
                    <a:pt x="267" y="317"/>
                    <a:pt x="267" y="317"/>
                  </a:cubicBezTo>
                  <a:cubicBezTo>
                    <a:pt x="271" y="382"/>
                    <a:pt x="271" y="382"/>
                    <a:pt x="271" y="382"/>
                  </a:cubicBezTo>
                  <a:cubicBezTo>
                    <a:pt x="131" y="382"/>
                    <a:pt x="131" y="382"/>
                    <a:pt x="131" y="382"/>
                  </a:cubicBezTo>
                  <a:close/>
                  <a:moveTo>
                    <a:pt x="172" y="226"/>
                  </a:moveTo>
                  <a:cubicBezTo>
                    <a:pt x="132" y="196"/>
                    <a:pt x="132" y="196"/>
                    <a:pt x="132" y="196"/>
                  </a:cubicBezTo>
                  <a:cubicBezTo>
                    <a:pt x="129" y="193"/>
                    <a:pt x="125" y="194"/>
                    <a:pt x="123" y="197"/>
                  </a:cubicBezTo>
                  <a:cubicBezTo>
                    <a:pt x="123" y="197"/>
                    <a:pt x="123" y="197"/>
                    <a:pt x="123" y="197"/>
                  </a:cubicBezTo>
                  <a:cubicBezTo>
                    <a:pt x="121" y="201"/>
                    <a:pt x="122" y="205"/>
                    <a:pt x="125" y="208"/>
                  </a:cubicBezTo>
                  <a:cubicBezTo>
                    <a:pt x="165" y="238"/>
                    <a:pt x="165" y="238"/>
                    <a:pt x="165" y="238"/>
                  </a:cubicBezTo>
                  <a:cubicBezTo>
                    <a:pt x="168" y="240"/>
                    <a:pt x="172" y="239"/>
                    <a:pt x="174" y="236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6" y="233"/>
                    <a:pt x="175" y="228"/>
                    <a:pt x="172" y="226"/>
                  </a:cubicBezTo>
                  <a:close/>
                  <a:moveTo>
                    <a:pt x="263" y="136"/>
                  </a:moveTo>
                  <a:cubicBezTo>
                    <a:pt x="288" y="136"/>
                    <a:pt x="288" y="136"/>
                    <a:pt x="288" y="136"/>
                  </a:cubicBezTo>
                  <a:cubicBezTo>
                    <a:pt x="288" y="125"/>
                    <a:pt x="288" y="125"/>
                    <a:pt x="288" y="125"/>
                  </a:cubicBezTo>
                  <a:cubicBezTo>
                    <a:pt x="263" y="125"/>
                    <a:pt x="263" y="125"/>
                    <a:pt x="263" y="125"/>
                  </a:cubicBezTo>
                  <a:cubicBezTo>
                    <a:pt x="263" y="136"/>
                    <a:pt x="263" y="136"/>
                    <a:pt x="263" y="136"/>
                  </a:cubicBezTo>
                  <a:close/>
                  <a:moveTo>
                    <a:pt x="171" y="70"/>
                  </a:moveTo>
                  <a:cubicBezTo>
                    <a:pt x="158" y="48"/>
                    <a:pt x="158" y="48"/>
                    <a:pt x="158" y="48"/>
                  </a:cubicBezTo>
                  <a:cubicBezTo>
                    <a:pt x="148" y="54"/>
                    <a:pt x="148" y="54"/>
                    <a:pt x="148" y="54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71" y="70"/>
                    <a:pt x="171" y="70"/>
                    <a:pt x="171" y="70"/>
                  </a:cubicBezTo>
                  <a:close/>
                  <a:moveTo>
                    <a:pt x="204" y="64"/>
                  </a:moveTo>
                  <a:cubicBezTo>
                    <a:pt x="204" y="39"/>
                    <a:pt x="204" y="39"/>
                    <a:pt x="204" y="39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204" y="64"/>
                    <a:pt x="204" y="64"/>
                    <a:pt x="204" y="64"/>
                  </a:cubicBezTo>
                  <a:close/>
                  <a:moveTo>
                    <a:pt x="258" y="103"/>
                  </a:moveTo>
                  <a:cubicBezTo>
                    <a:pt x="279" y="90"/>
                    <a:pt x="279" y="90"/>
                    <a:pt x="279" y="90"/>
                  </a:cubicBezTo>
                  <a:cubicBezTo>
                    <a:pt x="274" y="80"/>
                    <a:pt x="274" y="80"/>
                    <a:pt x="274" y="80"/>
                  </a:cubicBezTo>
                  <a:cubicBezTo>
                    <a:pt x="252" y="93"/>
                    <a:pt x="252" y="93"/>
                    <a:pt x="252" y="93"/>
                  </a:cubicBezTo>
                  <a:cubicBezTo>
                    <a:pt x="258" y="103"/>
                    <a:pt x="258" y="103"/>
                    <a:pt x="258" y="103"/>
                  </a:cubicBezTo>
                  <a:close/>
                  <a:moveTo>
                    <a:pt x="236" y="76"/>
                  </a:moveTo>
                  <a:cubicBezTo>
                    <a:pt x="249" y="55"/>
                    <a:pt x="249" y="55"/>
                    <a:pt x="249" y="55"/>
                  </a:cubicBezTo>
                  <a:cubicBezTo>
                    <a:pt x="239" y="49"/>
                    <a:pt x="239" y="49"/>
                    <a:pt x="239" y="49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36" y="76"/>
                    <a:pt x="236" y="76"/>
                    <a:pt x="236" y="76"/>
                  </a:cubicBezTo>
                  <a:close/>
                  <a:moveTo>
                    <a:pt x="182" y="209"/>
                  </a:moveTo>
                  <a:cubicBezTo>
                    <a:pt x="142" y="178"/>
                    <a:pt x="142" y="178"/>
                    <a:pt x="142" y="178"/>
                  </a:cubicBezTo>
                  <a:cubicBezTo>
                    <a:pt x="139" y="176"/>
                    <a:pt x="135" y="177"/>
                    <a:pt x="133" y="180"/>
                  </a:cubicBezTo>
                  <a:cubicBezTo>
                    <a:pt x="133" y="180"/>
                    <a:pt x="133" y="180"/>
                    <a:pt x="133" y="180"/>
                  </a:cubicBezTo>
                  <a:cubicBezTo>
                    <a:pt x="131" y="183"/>
                    <a:pt x="132" y="188"/>
                    <a:pt x="135" y="190"/>
                  </a:cubicBezTo>
                  <a:cubicBezTo>
                    <a:pt x="175" y="221"/>
                    <a:pt x="175" y="221"/>
                    <a:pt x="175" y="221"/>
                  </a:cubicBezTo>
                  <a:cubicBezTo>
                    <a:pt x="178" y="223"/>
                    <a:pt x="182" y="222"/>
                    <a:pt x="184" y="219"/>
                  </a:cubicBezTo>
                  <a:cubicBezTo>
                    <a:pt x="184" y="219"/>
                    <a:pt x="184" y="219"/>
                    <a:pt x="184" y="219"/>
                  </a:cubicBezTo>
                  <a:cubicBezTo>
                    <a:pt x="186" y="216"/>
                    <a:pt x="185" y="211"/>
                    <a:pt x="182" y="209"/>
                  </a:cubicBezTo>
                  <a:close/>
                  <a:moveTo>
                    <a:pt x="222" y="90"/>
                  </a:moveTo>
                  <a:cubicBezTo>
                    <a:pt x="198" y="76"/>
                    <a:pt x="169" y="83"/>
                    <a:pt x="157" y="104"/>
                  </a:cubicBezTo>
                  <a:cubicBezTo>
                    <a:pt x="144" y="126"/>
                    <a:pt x="160" y="151"/>
                    <a:pt x="149" y="174"/>
                  </a:cubicBezTo>
                  <a:cubicBezTo>
                    <a:pt x="186" y="195"/>
                    <a:pt x="186" y="195"/>
                    <a:pt x="186" y="195"/>
                  </a:cubicBezTo>
                  <a:cubicBezTo>
                    <a:pt x="200" y="174"/>
                    <a:pt x="229" y="176"/>
                    <a:pt x="242" y="154"/>
                  </a:cubicBezTo>
                  <a:cubicBezTo>
                    <a:pt x="255" y="132"/>
                    <a:pt x="245" y="104"/>
                    <a:pt x="222" y="90"/>
                  </a:cubicBezTo>
                  <a:close/>
                  <a:moveTo>
                    <a:pt x="129" y="216"/>
                  </a:moveTo>
                  <a:cubicBezTo>
                    <a:pt x="125" y="224"/>
                    <a:pt x="128" y="233"/>
                    <a:pt x="136" y="238"/>
                  </a:cubicBezTo>
                  <a:cubicBezTo>
                    <a:pt x="142" y="241"/>
                    <a:pt x="150" y="240"/>
                    <a:pt x="155" y="236"/>
                  </a:cubicBezTo>
                  <a:lnTo>
                    <a:pt x="129" y="2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cs typeface="+mn-ea"/>
                <a:sym typeface="+mn-lt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5917610" y="1881279"/>
            <a:ext cx="1975316" cy="552136"/>
          </a:xfrm>
          <a:prstGeom prst="rect">
            <a:avLst/>
          </a:prstGeom>
        </p:spPr>
        <p:txBody>
          <a:bodyPr wrap="square" lIns="89597" tIns="44798" rIns="89597" bIns="44798">
            <a:spAutoFit/>
          </a:bodyPr>
          <a:lstStyle/>
          <a:p>
            <a:pPr algn="just">
              <a:lnSpc>
                <a:spcPts val="1176"/>
              </a:lnSpc>
            </a:pP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随着计算机技术的发展及印刷技术的进步，平面设计在视觉感观领域的表现和应用也越来越丰富。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17610" y="2571868"/>
            <a:ext cx="1975316" cy="552136"/>
          </a:xfrm>
          <a:prstGeom prst="rect">
            <a:avLst/>
          </a:prstGeom>
        </p:spPr>
        <p:txBody>
          <a:bodyPr wrap="square" lIns="89597" tIns="44798" rIns="89597" bIns="44798">
            <a:spAutoFit/>
          </a:bodyPr>
          <a:lstStyle/>
          <a:p>
            <a:pPr algn="just">
              <a:lnSpc>
                <a:spcPts val="1176"/>
              </a:lnSpc>
            </a:pP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随着计算机技术的发展及印刷技术的进步，平面设计在视觉感观领域的表现和应用也越来越丰富。</a:t>
            </a:r>
          </a:p>
        </p:txBody>
      </p:sp>
      <p:sp>
        <p:nvSpPr>
          <p:cNvPr id="24" name="矩形 23"/>
          <p:cNvSpPr/>
          <p:nvPr/>
        </p:nvSpPr>
        <p:spPr>
          <a:xfrm>
            <a:off x="5917610" y="3262457"/>
            <a:ext cx="1975316" cy="552136"/>
          </a:xfrm>
          <a:prstGeom prst="rect">
            <a:avLst/>
          </a:prstGeom>
        </p:spPr>
        <p:txBody>
          <a:bodyPr wrap="square" lIns="89597" tIns="44798" rIns="89597" bIns="44798">
            <a:spAutoFit/>
          </a:bodyPr>
          <a:lstStyle/>
          <a:p>
            <a:pPr algn="just">
              <a:lnSpc>
                <a:spcPts val="1176"/>
              </a:lnSpc>
            </a:pP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随着计算机技术的发展及印刷技术的进步，平面设计在视觉感观领域的表现和应用也越来越丰富。</a:t>
            </a:r>
          </a:p>
        </p:txBody>
      </p:sp>
      <p:sp>
        <p:nvSpPr>
          <p:cNvPr id="25" name="矩形 24"/>
          <p:cNvSpPr/>
          <p:nvPr/>
        </p:nvSpPr>
        <p:spPr>
          <a:xfrm>
            <a:off x="5917610" y="3953048"/>
            <a:ext cx="1975316" cy="552136"/>
          </a:xfrm>
          <a:prstGeom prst="rect">
            <a:avLst/>
          </a:prstGeom>
        </p:spPr>
        <p:txBody>
          <a:bodyPr wrap="square" lIns="89597" tIns="44798" rIns="89597" bIns="44798">
            <a:spAutoFit/>
          </a:bodyPr>
          <a:lstStyle/>
          <a:p>
            <a:pPr algn="just">
              <a:lnSpc>
                <a:spcPts val="1176"/>
              </a:lnSpc>
            </a:pP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随着计算机技术的发展及印刷技术的进步，平面设计在视觉感观领域的表现和应用也越来越丰富。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5064203" y="1802939"/>
            <a:ext cx="615627" cy="615707"/>
            <a:chOff x="5148064" y="1983865"/>
            <a:chExt cx="628312" cy="628312"/>
          </a:xfrm>
        </p:grpSpPr>
        <p:sp>
          <p:nvSpPr>
            <p:cNvPr id="27" name="矩形 26"/>
            <p:cNvSpPr/>
            <p:nvPr/>
          </p:nvSpPr>
          <p:spPr>
            <a:xfrm>
              <a:off x="5148064" y="1983865"/>
              <a:ext cx="628312" cy="628312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>
                <a:cs typeface="+mn-ea"/>
                <a:sym typeface="+mn-lt"/>
              </a:endParaRPr>
            </a:p>
          </p:txBody>
        </p:sp>
        <p:sp>
          <p:nvSpPr>
            <p:cNvPr id="28" name="Freeform 31"/>
            <p:cNvSpPr>
              <a:spLocks noEditPoints="1"/>
            </p:cNvSpPr>
            <p:nvPr/>
          </p:nvSpPr>
          <p:spPr bwMode="auto">
            <a:xfrm>
              <a:off x="5236658" y="2111429"/>
              <a:ext cx="451123" cy="373183"/>
            </a:xfrm>
            <a:custGeom>
              <a:avLst/>
              <a:gdLst>
                <a:gd name="T0" fmla="*/ 152 w 370"/>
                <a:gd name="T1" fmla="*/ 48 h 306"/>
                <a:gd name="T2" fmla="*/ 49 w 370"/>
                <a:gd name="T3" fmla="*/ 72 h 306"/>
                <a:gd name="T4" fmla="*/ 148 w 370"/>
                <a:gd name="T5" fmla="*/ 61 h 306"/>
                <a:gd name="T6" fmla="*/ 159 w 370"/>
                <a:gd name="T7" fmla="*/ 306 h 306"/>
                <a:gd name="T8" fmla="*/ 0 w 370"/>
                <a:gd name="T9" fmla="*/ 291 h 306"/>
                <a:gd name="T10" fmla="*/ 11 w 370"/>
                <a:gd name="T11" fmla="*/ 72 h 306"/>
                <a:gd name="T12" fmla="*/ 104 w 370"/>
                <a:gd name="T13" fmla="*/ 3 h 306"/>
                <a:gd name="T14" fmla="*/ 353 w 370"/>
                <a:gd name="T15" fmla="*/ 30 h 306"/>
                <a:gd name="T16" fmla="*/ 370 w 370"/>
                <a:gd name="T17" fmla="*/ 78 h 306"/>
                <a:gd name="T18" fmla="*/ 356 w 370"/>
                <a:gd name="T19" fmla="*/ 291 h 306"/>
                <a:gd name="T20" fmla="*/ 311 w 370"/>
                <a:gd name="T21" fmla="*/ 263 h 306"/>
                <a:gd name="T22" fmla="*/ 281 w 370"/>
                <a:gd name="T23" fmla="*/ 263 h 306"/>
                <a:gd name="T24" fmla="*/ 281 w 370"/>
                <a:gd name="T25" fmla="*/ 263 h 306"/>
                <a:gd name="T26" fmla="*/ 89 w 370"/>
                <a:gd name="T27" fmla="*/ 263 h 306"/>
                <a:gd name="T28" fmla="*/ 268 w 370"/>
                <a:gd name="T29" fmla="*/ 153 h 306"/>
                <a:gd name="T30" fmla="*/ 318 w 370"/>
                <a:gd name="T31" fmla="*/ 156 h 306"/>
                <a:gd name="T32" fmla="*/ 214 w 370"/>
                <a:gd name="T33" fmla="*/ 151 h 306"/>
                <a:gd name="T34" fmla="*/ 268 w 370"/>
                <a:gd name="T35" fmla="*/ 122 h 306"/>
                <a:gd name="T36" fmla="*/ 318 w 370"/>
                <a:gd name="T37" fmla="*/ 125 h 306"/>
                <a:gd name="T38" fmla="*/ 214 w 370"/>
                <a:gd name="T39" fmla="*/ 120 h 306"/>
                <a:gd name="T40" fmla="*/ 268 w 370"/>
                <a:gd name="T41" fmla="*/ 91 h 306"/>
                <a:gd name="T42" fmla="*/ 318 w 370"/>
                <a:gd name="T43" fmla="*/ 94 h 306"/>
                <a:gd name="T44" fmla="*/ 214 w 370"/>
                <a:gd name="T45" fmla="*/ 89 h 306"/>
                <a:gd name="T46" fmla="*/ 268 w 370"/>
                <a:gd name="T47" fmla="*/ 60 h 306"/>
                <a:gd name="T48" fmla="*/ 318 w 370"/>
                <a:gd name="T49" fmla="*/ 62 h 306"/>
                <a:gd name="T50" fmla="*/ 214 w 370"/>
                <a:gd name="T51" fmla="*/ 57 h 306"/>
                <a:gd name="T52" fmla="*/ 174 w 370"/>
                <a:gd name="T53" fmla="*/ 30 h 306"/>
                <a:gd name="T54" fmla="*/ 33 w 370"/>
                <a:gd name="T55" fmla="*/ 252 h 306"/>
                <a:gd name="T56" fmla="*/ 294 w 370"/>
                <a:gd name="T57" fmla="*/ 242 h 306"/>
                <a:gd name="T58" fmla="*/ 299 w 370"/>
                <a:gd name="T59" fmla="*/ 193 h 306"/>
                <a:gd name="T60" fmla="*/ 265 w 370"/>
                <a:gd name="T61" fmla="*/ 25 h 306"/>
                <a:gd name="T62" fmla="*/ 267 w 370"/>
                <a:gd name="T63" fmla="*/ 239 h 306"/>
                <a:gd name="T64" fmla="*/ 312 w 370"/>
                <a:gd name="T65" fmla="*/ 216 h 306"/>
                <a:gd name="T66" fmla="*/ 148 w 370"/>
                <a:gd name="T67" fmla="*/ 154 h 306"/>
                <a:gd name="T68" fmla="*/ 102 w 370"/>
                <a:gd name="T69" fmla="*/ 140 h 306"/>
                <a:gd name="T70" fmla="*/ 57 w 370"/>
                <a:gd name="T71" fmla="*/ 168 h 306"/>
                <a:gd name="T72" fmla="*/ 148 w 370"/>
                <a:gd name="T73" fmla="*/ 123 h 306"/>
                <a:gd name="T74" fmla="*/ 102 w 370"/>
                <a:gd name="T75" fmla="*/ 109 h 306"/>
                <a:gd name="T76" fmla="*/ 57 w 370"/>
                <a:gd name="T77" fmla="*/ 137 h 306"/>
                <a:gd name="T78" fmla="*/ 148 w 370"/>
                <a:gd name="T79" fmla="*/ 92 h 306"/>
                <a:gd name="T80" fmla="*/ 49 w 370"/>
                <a:gd name="T81" fmla="*/ 104 h 306"/>
                <a:gd name="T82" fmla="*/ 152 w 370"/>
                <a:gd name="T83" fmla="*/ 8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0" h="306">
                  <a:moveTo>
                    <a:pt x="148" y="61"/>
                  </a:moveTo>
                  <a:cubicBezTo>
                    <a:pt x="151" y="61"/>
                    <a:pt x="155" y="59"/>
                    <a:pt x="156" y="56"/>
                  </a:cubicBezTo>
                  <a:cubicBezTo>
                    <a:pt x="157" y="52"/>
                    <a:pt x="155" y="49"/>
                    <a:pt x="152" y="48"/>
                  </a:cubicBezTo>
                  <a:cubicBezTo>
                    <a:pt x="136" y="44"/>
                    <a:pt x="119" y="44"/>
                    <a:pt x="102" y="46"/>
                  </a:cubicBezTo>
                  <a:cubicBezTo>
                    <a:pt x="86" y="49"/>
                    <a:pt x="69" y="55"/>
                    <a:pt x="53" y="63"/>
                  </a:cubicBezTo>
                  <a:cubicBezTo>
                    <a:pt x="49" y="65"/>
                    <a:pt x="48" y="69"/>
                    <a:pt x="49" y="72"/>
                  </a:cubicBezTo>
                  <a:cubicBezTo>
                    <a:pt x="50" y="75"/>
                    <a:pt x="54" y="76"/>
                    <a:pt x="57" y="75"/>
                  </a:cubicBezTo>
                  <a:cubicBezTo>
                    <a:pt x="72" y="67"/>
                    <a:pt x="87" y="62"/>
                    <a:pt x="102" y="59"/>
                  </a:cubicBezTo>
                  <a:cubicBezTo>
                    <a:pt x="117" y="57"/>
                    <a:pt x="132" y="57"/>
                    <a:pt x="148" y="61"/>
                  </a:cubicBezTo>
                  <a:close/>
                  <a:moveTo>
                    <a:pt x="210" y="291"/>
                  </a:moveTo>
                  <a:cubicBezTo>
                    <a:pt x="210" y="306"/>
                    <a:pt x="210" y="306"/>
                    <a:pt x="210" y="306"/>
                  </a:cubicBezTo>
                  <a:cubicBezTo>
                    <a:pt x="159" y="306"/>
                    <a:pt x="159" y="306"/>
                    <a:pt x="159" y="306"/>
                  </a:cubicBezTo>
                  <a:cubicBezTo>
                    <a:pt x="159" y="291"/>
                    <a:pt x="159" y="291"/>
                    <a:pt x="159" y="291"/>
                  </a:cubicBezTo>
                  <a:cubicBezTo>
                    <a:pt x="15" y="291"/>
                    <a:pt x="15" y="291"/>
                    <a:pt x="15" y="291"/>
                  </a:cubicBezTo>
                  <a:cubicBezTo>
                    <a:pt x="0" y="291"/>
                    <a:pt x="0" y="291"/>
                    <a:pt x="0" y="291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43" y="16"/>
                    <a:pt x="73" y="6"/>
                    <a:pt x="104" y="3"/>
                  </a:cubicBezTo>
                  <a:cubicBezTo>
                    <a:pt x="131" y="0"/>
                    <a:pt x="159" y="2"/>
                    <a:pt x="185" y="10"/>
                  </a:cubicBezTo>
                  <a:cubicBezTo>
                    <a:pt x="212" y="2"/>
                    <a:pt x="240" y="0"/>
                    <a:pt x="267" y="3"/>
                  </a:cubicBezTo>
                  <a:cubicBezTo>
                    <a:pt x="298" y="6"/>
                    <a:pt x="328" y="16"/>
                    <a:pt x="353" y="30"/>
                  </a:cubicBezTo>
                  <a:cubicBezTo>
                    <a:pt x="359" y="39"/>
                    <a:pt x="359" y="39"/>
                    <a:pt x="359" y="39"/>
                  </a:cubicBezTo>
                  <a:cubicBezTo>
                    <a:pt x="359" y="52"/>
                    <a:pt x="359" y="65"/>
                    <a:pt x="359" y="78"/>
                  </a:cubicBezTo>
                  <a:cubicBezTo>
                    <a:pt x="370" y="78"/>
                    <a:pt x="370" y="78"/>
                    <a:pt x="370" y="78"/>
                  </a:cubicBezTo>
                  <a:cubicBezTo>
                    <a:pt x="370" y="291"/>
                    <a:pt x="370" y="291"/>
                    <a:pt x="370" y="291"/>
                  </a:cubicBezTo>
                  <a:cubicBezTo>
                    <a:pt x="367" y="291"/>
                    <a:pt x="367" y="291"/>
                    <a:pt x="367" y="291"/>
                  </a:cubicBezTo>
                  <a:cubicBezTo>
                    <a:pt x="356" y="291"/>
                    <a:pt x="356" y="291"/>
                    <a:pt x="356" y="291"/>
                  </a:cubicBezTo>
                  <a:cubicBezTo>
                    <a:pt x="210" y="291"/>
                    <a:pt x="210" y="291"/>
                    <a:pt x="210" y="291"/>
                  </a:cubicBezTo>
                  <a:close/>
                  <a:moveTo>
                    <a:pt x="356" y="214"/>
                  </a:moveTo>
                  <a:cubicBezTo>
                    <a:pt x="311" y="263"/>
                    <a:pt x="311" y="263"/>
                    <a:pt x="311" y="263"/>
                  </a:cubicBezTo>
                  <a:cubicBezTo>
                    <a:pt x="356" y="263"/>
                    <a:pt x="356" y="263"/>
                    <a:pt x="356" y="263"/>
                  </a:cubicBezTo>
                  <a:cubicBezTo>
                    <a:pt x="356" y="214"/>
                    <a:pt x="356" y="214"/>
                    <a:pt x="356" y="214"/>
                  </a:cubicBezTo>
                  <a:close/>
                  <a:moveTo>
                    <a:pt x="281" y="263"/>
                  </a:moveTo>
                  <a:cubicBezTo>
                    <a:pt x="276" y="262"/>
                    <a:pt x="270" y="261"/>
                    <a:pt x="265" y="261"/>
                  </a:cubicBezTo>
                  <a:cubicBezTo>
                    <a:pt x="245" y="258"/>
                    <a:pt x="225" y="257"/>
                    <a:pt x="207" y="263"/>
                  </a:cubicBezTo>
                  <a:cubicBezTo>
                    <a:pt x="281" y="263"/>
                    <a:pt x="281" y="263"/>
                    <a:pt x="281" y="263"/>
                  </a:cubicBezTo>
                  <a:close/>
                  <a:moveTo>
                    <a:pt x="164" y="263"/>
                  </a:moveTo>
                  <a:cubicBezTo>
                    <a:pt x="145" y="257"/>
                    <a:pt x="126" y="258"/>
                    <a:pt x="106" y="261"/>
                  </a:cubicBezTo>
                  <a:cubicBezTo>
                    <a:pt x="100" y="261"/>
                    <a:pt x="95" y="262"/>
                    <a:pt x="89" y="263"/>
                  </a:cubicBezTo>
                  <a:cubicBezTo>
                    <a:pt x="164" y="263"/>
                    <a:pt x="164" y="263"/>
                    <a:pt x="164" y="263"/>
                  </a:cubicBezTo>
                  <a:close/>
                  <a:moveTo>
                    <a:pt x="223" y="156"/>
                  </a:moveTo>
                  <a:cubicBezTo>
                    <a:pt x="238" y="152"/>
                    <a:pt x="253" y="151"/>
                    <a:pt x="268" y="153"/>
                  </a:cubicBezTo>
                  <a:cubicBezTo>
                    <a:pt x="283" y="155"/>
                    <a:pt x="298" y="160"/>
                    <a:pt x="313" y="167"/>
                  </a:cubicBezTo>
                  <a:cubicBezTo>
                    <a:pt x="317" y="169"/>
                    <a:pt x="320" y="168"/>
                    <a:pt x="321" y="165"/>
                  </a:cubicBezTo>
                  <a:cubicBezTo>
                    <a:pt x="323" y="161"/>
                    <a:pt x="321" y="158"/>
                    <a:pt x="318" y="156"/>
                  </a:cubicBezTo>
                  <a:cubicBezTo>
                    <a:pt x="301" y="148"/>
                    <a:pt x="285" y="143"/>
                    <a:pt x="268" y="140"/>
                  </a:cubicBezTo>
                  <a:cubicBezTo>
                    <a:pt x="251" y="138"/>
                    <a:pt x="235" y="139"/>
                    <a:pt x="218" y="143"/>
                  </a:cubicBezTo>
                  <a:cubicBezTo>
                    <a:pt x="215" y="144"/>
                    <a:pt x="213" y="148"/>
                    <a:pt x="214" y="151"/>
                  </a:cubicBezTo>
                  <a:cubicBezTo>
                    <a:pt x="216" y="154"/>
                    <a:pt x="219" y="157"/>
                    <a:pt x="223" y="156"/>
                  </a:cubicBezTo>
                  <a:close/>
                  <a:moveTo>
                    <a:pt x="223" y="125"/>
                  </a:moveTo>
                  <a:cubicBezTo>
                    <a:pt x="238" y="121"/>
                    <a:pt x="253" y="120"/>
                    <a:pt x="268" y="122"/>
                  </a:cubicBezTo>
                  <a:cubicBezTo>
                    <a:pt x="283" y="124"/>
                    <a:pt x="298" y="129"/>
                    <a:pt x="313" y="136"/>
                  </a:cubicBezTo>
                  <a:cubicBezTo>
                    <a:pt x="317" y="138"/>
                    <a:pt x="320" y="137"/>
                    <a:pt x="321" y="133"/>
                  </a:cubicBezTo>
                  <a:cubicBezTo>
                    <a:pt x="323" y="130"/>
                    <a:pt x="321" y="126"/>
                    <a:pt x="318" y="125"/>
                  </a:cubicBezTo>
                  <a:cubicBezTo>
                    <a:pt x="301" y="117"/>
                    <a:pt x="285" y="111"/>
                    <a:pt x="268" y="109"/>
                  </a:cubicBezTo>
                  <a:cubicBezTo>
                    <a:pt x="251" y="107"/>
                    <a:pt x="235" y="108"/>
                    <a:pt x="218" y="112"/>
                  </a:cubicBezTo>
                  <a:cubicBezTo>
                    <a:pt x="215" y="113"/>
                    <a:pt x="213" y="116"/>
                    <a:pt x="214" y="120"/>
                  </a:cubicBezTo>
                  <a:cubicBezTo>
                    <a:pt x="216" y="123"/>
                    <a:pt x="219" y="125"/>
                    <a:pt x="223" y="125"/>
                  </a:cubicBezTo>
                  <a:close/>
                  <a:moveTo>
                    <a:pt x="223" y="94"/>
                  </a:moveTo>
                  <a:cubicBezTo>
                    <a:pt x="238" y="90"/>
                    <a:pt x="253" y="89"/>
                    <a:pt x="268" y="91"/>
                  </a:cubicBezTo>
                  <a:cubicBezTo>
                    <a:pt x="283" y="93"/>
                    <a:pt x="298" y="98"/>
                    <a:pt x="313" y="106"/>
                  </a:cubicBezTo>
                  <a:cubicBezTo>
                    <a:pt x="317" y="107"/>
                    <a:pt x="320" y="106"/>
                    <a:pt x="321" y="103"/>
                  </a:cubicBezTo>
                  <a:cubicBezTo>
                    <a:pt x="323" y="100"/>
                    <a:pt x="321" y="96"/>
                    <a:pt x="318" y="94"/>
                  </a:cubicBezTo>
                  <a:cubicBezTo>
                    <a:pt x="301" y="86"/>
                    <a:pt x="285" y="81"/>
                    <a:pt x="268" y="79"/>
                  </a:cubicBezTo>
                  <a:cubicBezTo>
                    <a:pt x="251" y="76"/>
                    <a:pt x="235" y="77"/>
                    <a:pt x="218" y="81"/>
                  </a:cubicBezTo>
                  <a:cubicBezTo>
                    <a:pt x="215" y="82"/>
                    <a:pt x="213" y="86"/>
                    <a:pt x="214" y="89"/>
                  </a:cubicBezTo>
                  <a:cubicBezTo>
                    <a:pt x="216" y="93"/>
                    <a:pt x="219" y="95"/>
                    <a:pt x="223" y="94"/>
                  </a:cubicBezTo>
                  <a:close/>
                  <a:moveTo>
                    <a:pt x="223" y="62"/>
                  </a:moveTo>
                  <a:cubicBezTo>
                    <a:pt x="238" y="58"/>
                    <a:pt x="253" y="58"/>
                    <a:pt x="268" y="60"/>
                  </a:cubicBezTo>
                  <a:cubicBezTo>
                    <a:pt x="283" y="62"/>
                    <a:pt x="298" y="66"/>
                    <a:pt x="313" y="74"/>
                  </a:cubicBezTo>
                  <a:cubicBezTo>
                    <a:pt x="317" y="75"/>
                    <a:pt x="320" y="74"/>
                    <a:pt x="321" y="71"/>
                  </a:cubicBezTo>
                  <a:cubicBezTo>
                    <a:pt x="323" y="68"/>
                    <a:pt x="321" y="64"/>
                    <a:pt x="318" y="62"/>
                  </a:cubicBezTo>
                  <a:cubicBezTo>
                    <a:pt x="301" y="54"/>
                    <a:pt x="285" y="49"/>
                    <a:pt x="268" y="47"/>
                  </a:cubicBezTo>
                  <a:cubicBezTo>
                    <a:pt x="251" y="45"/>
                    <a:pt x="235" y="45"/>
                    <a:pt x="218" y="50"/>
                  </a:cubicBezTo>
                  <a:cubicBezTo>
                    <a:pt x="215" y="50"/>
                    <a:pt x="213" y="54"/>
                    <a:pt x="214" y="57"/>
                  </a:cubicBezTo>
                  <a:cubicBezTo>
                    <a:pt x="216" y="61"/>
                    <a:pt x="219" y="63"/>
                    <a:pt x="223" y="62"/>
                  </a:cubicBezTo>
                  <a:close/>
                  <a:moveTo>
                    <a:pt x="106" y="25"/>
                  </a:moveTo>
                  <a:cubicBezTo>
                    <a:pt x="129" y="22"/>
                    <a:pt x="152" y="24"/>
                    <a:pt x="174" y="30"/>
                  </a:cubicBezTo>
                  <a:cubicBezTo>
                    <a:pt x="174" y="243"/>
                    <a:pt x="174" y="243"/>
                    <a:pt x="174" y="243"/>
                  </a:cubicBezTo>
                  <a:cubicBezTo>
                    <a:pt x="154" y="236"/>
                    <a:pt x="129" y="236"/>
                    <a:pt x="104" y="239"/>
                  </a:cubicBezTo>
                  <a:cubicBezTo>
                    <a:pt x="79" y="241"/>
                    <a:pt x="53" y="247"/>
                    <a:pt x="33" y="252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55" y="35"/>
                    <a:pt x="80" y="27"/>
                    <a:pt x="106" y="25"/>
                  </a:cubicBezTo>
                  <a:close/>
                  <a:moveTo>
                    <a:pt x="294" y="242"/>
                  </a:moveTo>
                  <a:cubicBezTo>
                    <a:pt x="288" y="206"/>
                    <a:pt x="288" y="206"/>
                    <a:pt x="288" y="206"/>
                  </a:cubicBezTo>
                  <a:cubicBezTo>
                    <a:pt x="285" y="192"/>
                    <a:pt x="285" y="192"/>
                    <a:pt x="285" y="192"/>
                  </a:cubicBezTo>
                  <a:cubicBezTo>
                    <a:pt x="299" y="193"/>
                    <a:pt x="299" y="193"/>
                    <a:pt x="299" y="193"/>
                  </a:cubicBezTo>
                  <a:cubicBezTo>
                    <a:pt x="337" y="195"/>
                    <a:pt x="337" y="195"/>
                    <a:pt x="337" y="195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15" y="35"/>
                    <a:pt x="290" y="27"/>
                    <a:pt x="265" y="25"/>
                  </a:cubicBezTo>
                  <a:cubicBezTo>
                    <a:pt x="242" y="22"/>
                    <a:pt x="219" y="24"/>
                    <a:pt x="196" y="30"/>
                  </a:cubicBezTo>
                  <a:cubicBezTo>
                    <a:pt x="196" y="243"/>
                    <a:pt x="196" y="243"/>
                    <a:pt x="196" y="243"/>
                  </a:cubicBezTo>
                  <a:cubicBezTo>
                    <a:pt x="217" y="236"/>
                    <a:pt x="242" y="236"/>
                    <a:pt x="267" y="239"/>
                  </a:cubicBezTo>
                  <a:cubicBezTo>
                    <a:pt x="276" y="240"/>
                    <a:pt x="285" y="241"/>
                    <a:pt x="294" y="242"/>
                  </a:cubicBezTo>
                  <a:close/>
                  <a:moveTo>
                    <a:pt x="332" y="217"/>
                  </a:moveTo>
                  <a:cubicBezTo>
                    <a:pt x="312" y="216"/>
                    <a:pt x="312" y="216"/>
                    <a:pt x="312" y="216"/>
                  </a:cubicBezTo>
                  <a:cubicBezTo>
                    <a:pt x="315" y="236"/>
                    <a:pt x="315" y="236"/>
                    <a:pt x="315" y="236"/>
                  </a:cubicBezTo>
                  <a:cubicBezTo>
                    <a:pt x="332" y="217"/>
                    <a:pt x="332" y="217"/>
                    <a:pt x="332" y="217"/>
                  </a:cubicBezTo>
                  <a:close/>
                  <a:moveTo>
                    <a:pt x="148" y="154"/>
                  </a:moveTo>
                  <a:cubicBezTo>
                    <a:pt x="151" y="155"/>
                    <a:pt x="155" y="153"/>
                    <a:pt x="156" y="149"/>
                  </a:cubicBezTo>
                  <a:cubicBezTo>
                    <a:pt x="157" y="146"/>
                    <a:pt x="155" y="142"/>
                    <a:pt x="152" y="141"/>
                  </a:cubicBezTo>
                  <a:cubicBezTo>
                    <a:pt x="136" y="138"/>
                    <a:pt x="119" y="137"/>
                    <a:pt x="102" y="140"/>
                  </a:cubicBezTo>
                  <a:cubicBezTo>
                    <a:pt x="86" y="143"/>
                    <a:pt x="69" y="148"/>
                    <a:pt x="53" y="157"/>
                  </a:cubicBezTo>
                  <a:cubicBezTo>
                    <a:pt x="49" y="159"/>
                    <a:pt x="48" y="162"/>
                    <a:pt x="49" y="166"/>
                  </a:cubicBezTo>
                  <a:cubicBezTo>
                    <a:pt x="50" y="169"/>
                    <a:pt x="54" y="170"/>
                    <a:pt x="57" y="168"/>
                  </a:cubicBezTo>
                  <a:cubicBezTo>
                    <a:pt x="72" y="160"/>
                    <a:pt x="87" y="155"/>
                    <a:pt x="102" y="153"/>
                  </a:cubicBezTo>
                  <a:cubicBezTo>
                    <a:pt x="117" y="150"/>
                    <a:pt x="132" y="151"/>
                    <a:pt x="148" y="154"/>
                  </a:cubicBezTo>
                  <a:close/>
                  <a:moveTo>
                    <a:pt x="148" y="123"/>
                  </a:moveTo>
                  <a:cubicBezTo>
                    <a:pt x="151" y="124"/>
                    <a:pt x="155" y="121"/>
                    <a:pt x="156" y="118"/>
                  </a:cubicBezTo>
                  <a:cubicBezTo>
                    <a:pt x="157" y="115"/>
                    <a:pt x="155" y="111"/>
                    <a:pt x="152" y="110"/>
                  </a:cubicBezTo>
                  <a:cubicBezTo>
                    <a:pt x="136" y="107"/>
                    <a:pt x="119" y="106"/>
                    <a:pt x="102" y="109"/>
                  </a:cubicBezTo>
                  <a:cubicBezTo>
                    <a:pt x="86" y="111"/>
                    <a:pt x="69" y="117"/>
                    <a:pt x="53" y="126"/>
                  </a:cubicBezTo>
                  <a:cubicBezTo>
                    <a:pt x="49" y="127"/>
                    <a:pt x="48" y="131"/>
                    <a:pt x="49" y="134"/>
                  </a:cubicBezTo>
                  <a:cubicBezTo>
                    <a:pt x="50" y="138"/>
                    <a:pt x="54" y="139"/>
                    <a:pt x="57" y="137"/>
                  </a:cubicBezTo>
                  <a:cubicBezTo>
                    <a:pt x="72" y="129"/>
                    <a:pt x="87" y="124"/>
                    <a:pt x="102" y="122"/>
                  </a:cubicBezTo>
                  <a:cubicBezTo>
                    <a:pt x="117" y="119"/>
                    <a:pt x="132" y="120"/>
                    <a:pt x="148" y="123"/>
                  </a:cubicBezTo>
                  <a:close/>
                  <a:moveTo>
                    <a:pt x="148" y="92"/>
                  </a:moveTo>
                  <a:cubicBezTo>
                    <a:pt x="132" y="89"/>
                    <a:pt x="117" y="89"/>
                    <a:pt x="102" y="91"/>
                  </a:cubicBezTo>
                  <a:cubicBezTo>
                    <a:pt x="87" y="93"/>
                    <a:pt x="72" y="99"/>
                    <a:pt x="57" y="106"/>
                  </a:cubicBezTo>
                  <a:cubicBezTo>
                    <a:pt x="54" y="108"/>
                    <a:pt x="50" y="107"/>
                    <a:pt x="49" y="104"/>
                  </a:cubicBezTo>
                  <a:cubicBezTo>
                    <a:pt x="48" y="101"/>
                    <a:pt x="49" y="97"/>
                    <a:pt x="53" y="95"/>
                  </a:cubicBezTo>
                  <a:cubicBezTo>
                    <a:pt x="69" y="87"/>
                    <a:pt x="86" y="81"/>
                    <a:pt x="102" y="78"/>
                  </a:cubicBezTo>
                  <a:cubicBezTo>
                    <a:pt x="119" y="76"/>
                    <a:pt x="136" y="76"/>
                    <a:pt x="152" y="80"/>
                  </a:cubicBezTo>
                  <a:cubicBezTo>
                    <a:pt x="155" y="80"/>
                    <a:pt x="157" y="84"/>
                    <a:pt x="156" y="87"/>
                  </a:cubicBezTo>
                  <a:cubicBezTo>
                    <a:pt x="155" y="91"/>
                    <a:pt x="151" y="93"/>
                    <a:pt x="148" y="9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cs typeface="+mn-ea"/>
                <a:sym typeface="+mn-lt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064203" y="2493528"/>
            <a:ext cx="615627" cy="615707"/>
            <a:chOff x="5148064" y="2688592"/>
            <a:chExt cx="628312" cy="628312"/>
          </a:xfrm>
        </p:grpSpPr>
        <p:sp>
          <p:nvSpPr>
            <p:cNvPr id="30" name="矩形 29"/>
            <p:cNvSpPr/>
            <p:nvPr/>
          </p:nvSpPr>
          <p:spPr>
            <a:xfrm>
              <a:off x="5148064" y="2688592"/>
              <a:ext cx="628312" cy="628312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>
                <a:cs typeface="+mn-ea"/>
                <a:sym typeface="+mn-lt"/>
              </a:endParaRPr>
            </a:p>
          </p:txBody>
        </p:sp>
        <p:sp>
          <p:nvSpPr>
            <p:cNvPr id="31" name="Freeform 16"/>
            <p:cNvSpPr>
              <a:spLocks noEditPoints="1"/>
            </p:cNvSpPr>
            <p:nvPr/>
          </p:nvSpPr>
          <p:spPr bwMode="auto">
            <a:xfrm>
              <a:off x="5225365" y="2752476"/>
              <a:ext cx="473711" cy="500545"/>
            </a:xfrm>
            <a:custGeom>
              <a:avLst/>
              <a:gdLst>
                <a:gd name="T0" fmla="*/ 255 w 366"/>
                <a:gd name="T1" fmla="*/ 65 h 387"/>
                <a:gd name="T2" fmla="*/ 257 w 366"/>
                <a:gd name="T3" fmla="*/ 100 h 387"/>
                <a:gd name="T4" fmla="*/ 243 w 366"/>
                <a:gd name="T5" fmla="*/ 88 h 387"/>
                <a:gd name="T6" fmla="*/ 120 w 366"/>
                <a:gd name="T7" fmla="*/ 88 h 387"/>
                <a:gd name="T8" fmla="*/ 107 w 366"/>
                <a:gd name="T9" fmla="*/ 100 h 387"/>
                <a:gd name="T10" fmla="*/ 109 w 366"/>
                <a:gd name="T11" fmla="*/ 65 h 387"/>
                <a:gd name="T12" fmla="*/ 348 w 366"/>
                <a:gd name="T13" fmla="*/ 242 h 387"/>
                <a:gd name="T14" fmla="*/ 331 w 366"/>
                <a:gd name="T15" fmla="*/ 214 h 387"/>
                <a:gd name="T16" fmla="*/ 305 w 366"/>
                <a:gd name="T17" fmla="*/ 245 h 387"/>
                <a:gd name="T18" fmla="*/ 298 w 366"/>
                <a:gd name="T19" fmla="*/ 261 h 387"/>
                <a:gd name="T20" fmla="*/ 293 w 366"/>
                <a:gd name="T21" fmla="*/ 278 h 387"/>
                <a:gd name="T22" fmla="*/ 290 w 366"/>
                <a:gd name="T23" fmla="*/ 290 h 387"/>
                <a:gd name="T24" fmla="*/ 310 w 366"/>
                <a:gd name="T25" fmla="*/ 234 h 387"/>
                <a:gd name="T26" fmla="*/ 34 w 366"/>
                <a:gd name="T27" fmla="*/ 232 h 387"/>
                <a:gd name="T28" fmla="*/ 55 w 366"/>
                <a:gd name="T29" fmla="*/ 234 h 387"/>
                <a:gd name="T30" fmla="*/ 62 w 366"/>
                <a:gd name="T31" fmla="*/ 249 h 387"/>
                <a:gd name="T32" fmla="*/ 68 w 366"/>
                <a:gd name="T33" fmla="*/ 265 h 387"/>
                <a:gd name="T34" fmla="*/ 73 w 366"/>
                <a:gd name="T35" fmla="*/ 280 h 387"/>
                <a:gd name="T36" fmla="*/ 0 w 366"/>
                <a:gd name="T37" fmla="*/ 264 h 387"/>
                <a:gd name="T38" fmla="*/ 64 w 366"/>
                <a:gd name="T39" fmla="*/ 146 h 387"/>
                <a:gd name="T40" fmla="*/ 96 w 366"/>
                <a:gd name="T41" fmla="*/ 150 h 387"/>
                <a:gd name="T42" fmla="*/ 89 w 366"/>
                <a:gd name="T43" fmla="*/ 130 h 387"/>
                <a:gd name="T44" fmla="*/ 98 w 366"/>
                <a:gd name="T45" fmla="*/ 126 h 387"/>
                <a:gd name="T46" fmla="*/ 182 w 366"/>
                <a:gd name="T47" fmla="*/ 196 h 387"/>
                <a:gd name="T48" fmla="*/ 266 w 366"/>
                <a:gd name="T49" fmla="*/ 125 h 387"/>
                <a:gd name="T50" fmla="*/ 276 w 366"/>
                <a:gd name="T51" fmla="*/ 130 h 387"/>
                <a:gd name="T52" fmla="*/ 269 w 366"/>
                <a:gd name="T53" fmla="*/ 150 h 387"/>
                <a:gd name="T54" fmla="*/ 301 w 366"/>
                <a:gd name="T55" fmla="*/ 146 h 387"/>
                <a:gd name="T56" fmla="*/ 318 w 366"/>
                <a:gd name="T57" fmla="*/ 220 h 387"/>
                <a:gd name="T58" fmla="*/ 301 w 366"/>
                <a:gd name="T59" fmla="*/ 226 h 387"/>
                <a:gd name="T60" fmla="*/ 212 w 366"/>
                <a:gd name="T61" fmla="*/ 360 h 387"/>
                <a:gd name="T62" fmla="*/ 310 w 366"/>
                <a:gd name="T63" fmla="*/ 316 h 387"/>
                <a:gd name="T64" fmla="*/ 207 w 366"/>
                <a:gd name="T65" fmla="*/ 380 h 387"/>
                <a:gd name="T66" fmla="*/ 195 w 366"/>
                <a:gd name="T67" fmla="*/ 385 h 387"/>
                <a:gd name="T68" fmla="*/ 48 w 366"/>
                <a:gd name="T69" fmla="*/ 334 h 387"/>
                <a:gd name="T70" fmla="*/ 65 w 366"/>
                <a:gd name="T71" fmla="*/ 311 h 387"/>
                <a:gd name="T72" fmla="*/ 154 w 366"/>
                <a:gd name="T73" fmla="*/ 207 h 387"/>
                <a:gd name="T74" fmla="*/ 61 w 366"/>
                <a:gd name="T75" fmla="*/ 218 h 387"/>
                <a:gd name="T76" fmla="*/ 48 w 366"/>
                <a:gd name="T77" fmla="*/ 144 h 387"/>
                <a:gd name="T78" fmla="*/ 292 w 366"/>
                <a:gd name="T79" fmla="*/ 194 h 387"/>
                <a:gd name="T80" fmla="*/ 223 w 366"/>
                <a:gd name="T81" fmla="*/ 221 h 387"/>
                <a:gd name="T82" fmla="*/ 182 w 366"/>
                <a:gd name="T83" fmla="*/ 370 h 387"/>
                <a:gd name="T84" fmla="*/ 183 w 366"/>
                <a:gd name="T85" fmla="*/ 214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66" h="387">
                  <a:moveTo>
                    <a:pt x="182" y="0"/>
                  </a:moveTo>
                  <a:cubicBezTo>
                    <a:pt x="203" y="0"/>
                    <a:pt x="222" y="10"/>
                    <a:pt x="235" y="26"/>
                  </a:cubicBezTo>
                  <a:cubicBezTo>
                    <a:pt x="244" y="37"/>
                    <a:pt x="251" y="50"/>
                    <a:pt x="255" y="65"/>
                  </a:cubicBezTo>
                  <a:cubicBezTo>
                    <a:pt x="260" y="64"/>
                    <a:pt x="267" y="63"/>
                    <a:pt x="269" y="68"/>
                  </a:cubicBezTo>
                  <a:cubicBezTo>
                    <a:pt x="273" y="77"/>
                    <a:pt x="271" y="97"/>
                    <a:pt x="265" y="99"/>
                  </a:cubicBezTo>
                  <a:cubicBezTo>
                    <a:pt x="263" y="100"/>
                    <a:pt x="260" y="100"/>
                    <a:pt x="257" y="100"/>
                  </a:cubicBezTo>
                  <a:cubicBezTo>
                    <a:pt x="256" y="105"/>
                    <a:pt x="255" y="110"/>
                    <a:pt x="254" y="115"/>
                  </a:cubicBezTo>
                  <a:cubicBezTo>
                    <a:pt x="248" y="116"/>
                    <a:pt x="243" y="117"/>
                    <a:pt x="238" y="118"/>
                  </a:cubicBezTo>
                  <a:cubicBezTo>
                    <a:pt x="241" y="109"/>
                    <a:pt x="243" y="99"/>
                    <a:pt x="243" y="88"/>
                  </a:cubicBezTo>
                  <a:cubicBezTo>
                    <a:pt x="243" y="75"/>
                    <a:pt x="240" y="63"/>
                    <a:pt x="235" y="52"/>
                  </a:cubicBezTo>
                  <a:cubicBezTo>
                    <a:pt x="194" y="85"/>
                    <a:pt x="140" y="61"/>
                    <a:pt x="127" y="55"/>
                  </a:cubicBezTo>
                  <a:cubicBezTo>
                    <a:pt x="122" y="65"/>
                    <a:pt x="120" y="76"/>
                    <a:pt x="120" y="88"/>
                  </a:cubicBezTo>
                  <a:cubicBezTo>
                    <a:pt x="120" y="99"/>
                    <a:pt x="122" y="109"/>
                    <a:pt x="125" y="118"/>
                  </a:cubicBezTo>
                  <a:cubicBezTo>
                    <a:pt x="120" y="117"/>
                    <a:pt x="115" y="116"/>
                    <a:pt x="109" y="115"/>
                  </a:cubicBezTo>
                  <a:cubicBezTo>
                    <a:pt x="108" y="110"/>
                    <a:pt x="107" y="105"/>
                    <a:pt x="107" y="100"/>
                  </a:cubicBezTo>
                  <a:cubicBezTo>
                    <a:pt x="103" y="100"/>
                    <a:pt x="100" y="100"/>
                    <a:pt x="98" y="99"/>
                  </a:cubicBezTo>
                  <a:cubicBezTo>
                    <a:pt x="92" y="97"/>
                    <a:pt x="91" y="77"/>
                    <a:pt x="94" y="68"/>
                  </a:cubicBezTo>
                  <a:cubicBezTo>
                    <a:pt x="96" y="63"/>
                    <a:pt x="103" y="64"/>
                    <a:pt x="109" y="65"/>
                  </a:cubicBezTo>
                  <a:cubicBezTo>
                    <a:pt x="112" y="50"/>
                    <a:pt x="119" y="37"/>
                    <a:pt x="128" y="26"/>
                  </a:cubicBezTo>
                  <a:cubicBezTo>
                    <a:pt x="141" y="10"/>
                    <a:pt x="160" y="0"/>
                    <a:pt x="182" y="0"/>
                  </a:cubicBezTo>
                  <a:close/>
                  <a:moveTo>
                    <a:pt x="348" y="242"/>
                  </a:moveTo>
                  <a:cubicBezTo>
                    <a:pt x="336" y="237"/>
                    <a:pt x="336" y="237"/>
                    <a:pt x="336" y="237"/>
                  </a:cubicBezTo>
                  <a:cubicBezTo>
                    <a:pt x="331" y="232"/>
                    <a:pt x="331" y="232"/>
                    <a:pt x="331" y="232"/>
                  </a:cubicBezTo>
                  <a:cubicBezTo>
                    <a:pt x="331" y="214"/>
                    <a:pt x="331" y="214"/>
                    <a:pt x="331" y="214"/>
                  </a:cubicBezTo>
                  <a:cubicBezTo>
                    <a:pt x="341" y="219"/>
                    <a:pt x="345" y="229"/>
                    <a:pt x="348" y="242"/>
                  </a:cubicBezTo>
                  <a:close/>
                  <a:moveTo>
                    <a:pt x="310" y="234"/>
                  </a:moveTo>
                  <a:cubicBezTo>
                    <a:pt x="308" y="238"/>
                    <a:pt x="306" y="241"/>
                    <a:pt x="305" y="245"/>
                  </a:cubicBezTo>
                  <a:cubicBezTo>
                    <a:pt x="325" y="258"/>
                    <a:pt x="325" y="258"/>
                    <a:pt x="325" y="258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1" y="253"/>
                    <a:pt x="300" y="257"/>
                    <a:pt x="298" y="261"/>
                  </a:cubicBezTo>
                  <a:cubicBezTo>
                    <a:pt x="318" y="273"/>
                    <a:pt x="318" y="273"/>
                    <a:pt x="318" y="273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6" y="269"/>
                    <a:pt x="294" y="273"/>
                    <a:pt x="293" y="278"/>
                  </a:cubicBezTo>
                  <a:cubicBezTo>
                    <a:pt x="311" y="287"/>
                    <a:pt x="311" y="287"/>
                    <a:pt x="311" y="287"/>
                  </a:cubicBezTo>
                  <a:cubicBezTo>
                    <a:pt x="292" y="280"/>
                    <a:pt x="292" y="280"/>
                    <a:pt x="292" y="280"/>
                  </a:cubicBezTo>
                  <a:cubicBezTo>
                    <a:pt x="292" y="283"/>
                    <a:pt x="291" y="287"/>
                    <a:pt x="290" y="290"/>
                  </a:cubicBezTo>
                  <a:cubicBezTo>
                    <a:pt x="294" y="293"/>
                    <a:pt x="323" y="311"/>
                    <a:pt x="337" y="306"/>
                  </a:cubicBezTo>
                  <a:cubicBezTo>
                    <a:pt x="350" y="301"/>
                    <a:pt x="364" y="281"/>
                    <a:pt x="365" y="264"/>
                  </a:cubicBezTo>
                  <a:cubicBezTo>
                    <a:pt x="366" y="246"/>
                    <a:pt x="320" y="235"/>
                    <a:pt x="310" y="234"/>
                  </a:cubicBezTo>
                  <a:close/>
                  <a:moveTo>
                    <a:pt x="18" y="242"/>
                  </a:moveTo>
                  <a:cubicBezTo>
                    <a:pt x="29" y="237"/>
                    <a:pt x="29" y="237"/>
                    <a:pt x="29" y="237"/>
                  </a:cubicBezTo>
                  <a:cubicBezTo>
                    <a:pt x="34" y="232"/>
                    <a:pt x="34" y="232"/>
                    <a:pt x="34" y="232"/>
                  </a:cubicBezTo>
                  <a:cubicBezTo>
                    <a:pt x="35" y="214"/>
                    <a:pt x="35" y="214"/>
                    <a:pt x="35" y="214"/>
                  </a:cubicBezTo>
                  <a:cubicBezTo>
                    <a:pt x="24" y="219"/>
                    <a:pt x="20" y="229"/>
                    <a:pt x="18" y="242"/>
                  </a:cubicBezTo>
                  <a:close/>
                  <a:moveTo>
                    <a:pt x="55" y="234"/>
                  </a:moveTo>
                  <a:cubicBezTo>
                    <a:pt x="57" y="238"/>
                    <a:pt x="59" y="241"/>
                    <a:pt x="60" y="245"/>
                  </a:cubicBezTo>
                  <a:cubicBezTo>
                    <a:pt x="40" y="258"/>
                    <a:pt x="40" y="258"/>
                    <a:pt x="40" y="258"/>
                  </a:cubicBezTo>
                  <a:cubicBezTo>
                    <a:pt x="62" y="249"/>
                    <a:pt x="62" y="249"/>
                    <a:pt x="62" y="249"/>
                  </a:cubicBezTo>
                  <a:cubicBezTo>
                    <a:pt x="64" y="253"/>
                    <a:pt x="65" y="257"/>
                    <a:pt x="67" y="261"/>
                  </a:cubicBezTo>
                  <a:cubicBezTo>
                    <a:pt x="47" y="273"/>
                    <a:pt x="47" y="273"/>
                    <a:pt x="47" y="273"/>
                  </a:cubicBezTo>
                  <a:cubicBezTo>
                    <a:pt x="68" y="265"/>
                    <a:pt x="68" y="265"/>
                    <a:pt x="68" y="265"/>
                  </a:cubicBezTo>
                  <a:cubicBezTo>
                    <a:pt x="70" y="269"/>
                    <a:pt x="71" y="273"/>
                    <a:pt x="72" y="278"/>
                  </a:cubicBezTo>
                  <a:cubicBezTo>
                    <a:pt x="55" y="287"/>
                    <a:pt x="55" y="287"/>
                    <a:pt x="55" y="287"/>
                  </a:cubicBezTo>
                  <a:cubicBezTo>
                    <a:pt x="73" y="280"/>
                    <a:pt x="73" y="280"/>
                    <a:pt x="73" y="280"/>
                  </a:cubicBezTo>
                  <a:cubicBezTo>
                    <a:pt x="74" y="283"/>
                    <a:pt x="74" y="287"/>
                    <a:pt x="75" y="290"/>
                  </a:cubicBezTo>
                  <a:cubicBezTo>
                    <a:pt x="71" y="293"/>
                    <a:pt x="42" y="311"/>
                    <a:pt x="29" y="306"/>
                  </a:cubicBezTo>
                  <a:cubicBezTo>
                    <a:pt x="15" y="301"/>
                    <a:pt x="1" y="281"/>
                    <a:pt x="0" y="264"/>
                  </a:cubicBezTo>
                  <a:cubicBezTo>
                    <a:pt x="0" y="246"/>
                    <a:pt x="45" y="235"/>
                    <a:pt x="55" y="234"/>
                  </a:cubicBezTo>
                  <a:close/>
                  <a:moveTo>
                    <a:pt x="91" y="162"/>
                  </a:moveTo>
                  <a:cubicBezTo>
                    <a:pt x="64" y="146"/>
                    <a:pt x="64" y="146"/>
                    <a:pt x="64" y="146"/>
                  </a:cubicBezTo>
                  <a:cubicBezTo>
                    <a:pt x="61" y="145"/>
                    <a:pt x="59" y="141"/>
                    <a:pt x="61" y="138"/>
                  </a:cubicBezTo>
                  <a:cubicBezTo>
                    <a:pt x="63" y="135"/>
                    <a:pt x="67" y="134"/>
                    <a:pt x="70" y="135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79" y="138"/>
                    <a:pt x="78" y="134"/>
                    <a:pt x="80" y="131"/>
                  </a:cubicBezTo>
                  <a:cubicBezTo>
                    <a:pt x="82" y="128"/>
                    <a:pt x="86" y="128"/>
                    <a:pt x="89" y="130"/>
                  </a:cubicBezTo>
                  <a:cubicBezTo>
                    <a:pt x="108" y="143"/>
                    <a:pt x="108" y="143"/>
                    <a:pt x="108" y="143"/>
                  </a:cubicBezTo>
                  <a:cubicBezTo>
                    <a:pt x="99" y="134"/>
                    <a:pt x="99" y="134"/>
                    <a:pt x="99" y="134"/>
                  </a:cubicBezTo>
                  <a:cubicBezTo>
                    <a:pt x="96" y="132"/>
                    <a:pt x="96" y="128"/>
                    <a:pt x="98" y="126"/>
                  </a:cubicBezTo>
                  <a:cubicBezTo>
                    <a:pt x="101" y="123"/>
                    <a:pt x="105" y="123"/>
                    <a:pt x="107" y="125"/>
                  </a:cubicBezTo>
                  <a:cubicBezTo>
                    <a:pt x="182" y="195"/>
                    <a:pt x="182" y="195"/>
                    <a:pt x="182" y="195"/>
                  </a:cubicBezTo>
                  <a:cubicBezTo>
                    <a:pt x="182" y="195"/>
                    <a:pt x="182" y="195"/>
                    <a:pt x="182" y="196"/>
                  </a:cubicBezTo>
                  <a:cubicBezTo>
                    <a:pt x="182" y="195"/>
                    <a:pt x="183" y="195"/>
                    <a:pt x="183" y="195"/>
                  </a:cubicBezTo>
                  <a:cubicBezTo>
                    <a:pt x="257" y="125"/>
                    <a:pt x="257" y="125"/>
                    <a:pt x="257" y="125"/>
                  </a:cubicBezTo>
                  <a:cubicBezTo>
                    <a:pt x="260" y="123"/>
                    <a:pt x="264" y="123"/>
                    <a:pt x="266" y="125"/>
                  </a:cubicBezTo>
                  <a:cubicBezTo>
                    <a:pt x="268" y="128"/>
                    <a:pt x="268" y="132"/>
                    <a:pt x="266" y="134"/>
                  </a:cubicBezTo>
                  <a:cubicBezTo>
                    <a:pt x="257" y="143"/>
                    <a:pt x="257" y="143"/>
                    <a:pt x="257" y="143"/>
                  </a:cubicBezTo>
                  <a:cubicBezTo>
                    <a:pt x="276" y="130"/>
                    <a:pt x="276" y="130"/>
                    <a:pt x="276" y="130"/>
                  </a:cubicBezTo>
                  <a:cubicBezTo>
                    <a:pt x="278" y="128"/>
                    <a:pt x="282" y="128"/>
                    <a:pt x="284" y="131"/>
                  </a:cubicBezTo>
                  <a:cubicBezTo>
                    <a:pt x="286" y="134"/>
                    <a:pt x="286" y="138"/>
                    <a:pt x="283" y="14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8" y="134"/>
                    <a:pt x="302" y="135"/>
                    <a:pt x="303" y="138"/>
                  </a:cubicBezTo>
                  <a:cubicBezTo>
                    <a:pt x="305" y="141"/>
                    <a:pt x="304" y="145"/>
                    <a:pt x="301" y="146"/>
                  </a:cubicBezTo>
                  <a:cubicBezTo>
                    <a:pt x="268" y="165"/>
                    <a:pt x="268" y="165"/>
                    <a:pt x="268" y="165"/>
                  </a:cubicBezTo>
                  <a:cubicBezTo>
                    <a:pt x="318" y="144"/>
                    <a:pt x="318" y="144"/>
                    <a:pt x="318" y="144"/>
                  </a:cubicBezTo>
                  <a:cubicBezTo>
                    <a:pt x="318" y="220"/>
                    <a:pt x="318" y="220"/>
                    <a:pt x="318" y="220"/>
                  </a:cubicBezTo>
                  <a:cubicBezTo>
                    <a:pt x="317" y="220"/>
                    <a:pt x="316" y="220"/>
                    <a:pt x="315" y="220"/>
                  </a:cubicBezTo>
                  <a:cubicBezTo>
                    <a:pt x="305" y="218"/>
                    <a:pt x="305" y="218"/>
                    <a:pt x="305" y="218"/>
                  </a:cubicBezTo>
                  <a:cubicBezTo>
                    <a:pt x="301" y="226"/>
                    <a:pt x="301" y="226"/>
                    <a:pt x="301" y="226"/>
                  </a:cubicBezTo>
                  <a:cubicBezTo>
                    <a:pt x="301" y="170"/>
                    <a:pt x="301" y="170"/>
                    <a:pt x="301" y="170"/>
                  </a:cubicBezTo>
                  <a:cubicBezTo>
                    <a:pt x="212" y="207"/>
                    <a:pt x="212" y="207"/>
                    <a:pt x="212" y="207"/>
                  </a:cubicBezTo>
                  <a:cubicBezTo>
                    <a:pt x="212" y="360"/>
                    <a:pt x="212" y="360"/>
                    <a:pt x="212" y="360"/>
                  </a:cubicBezTo>
                  <a:cubicBezTo>
                    <a:pt x="301" y="322"/>
                    <a:pt x="301" y="322"/>
                    <a:pt x="301" y="322"/>
                  </a:cubicBezTo>
                  <a:cubicBezTo>
                    <a:pt x="301" y="311"/>
                    <a:pt x="301" y="311"/>
                    <a:pt x="301" y="311"/>
                  </a:cubicBezTo>
                  <a:cubicBezTo>
                    <a:pt x="304" y="313"/>
                    <a:pt x="307" y="314"/>
                    <a:pt x="310" y="316"/>
                  </a:cubicBezTo>
                  <a:cubicBezTo>
                    <a:pt x="313" y="317"/>
                    <a:pt x="315" y="318"/>
                    <a:pt x="318" y="318"/>
                  </a:cubicBezTo>
                  <a:cubicBezTo>
                    <a:pt x="318" y="334"/>
                    <a:pt x="318" y="334"/>
                    <a:pt x="318" y="334"/>
                  </a:cubicBezTo>
                  <a:cubicBezTo>
                    <a:pt x="207" y="380"/>
                    <a:pt x="207" y="380"/>
                    <a:pt x="207" y="380"/>
                  </a:cubicBezTo>
                  <a:cubicBezTo>
                    <a:pt x="205" y="382"/>
                    <a:pt x="202" y="383"/>
                    <a:pt x="200" y="384"/>
                  </a:cubicBezTo>
                  <a:cubicBezTo>
                    <a:pt x="195" y="385"/>
                    <a:pt x="195" y="385"/>
                    <a:pt x="195" y="385"/>
                  </a:cubicBezTo>
                  <a:cubicBezTo>
                    <a:pt x="195" y="385"/>
                    <a:pt x="195" y="385"/>
                    <a:pt x="195" y="385"/>
                  </a:cubicBezTo>
                  <a:cubicBezTo>
                    <a:pt x="191" y="386"/>
                    <a:pt x="187" y="387"/>
                    <a:pt x="183" y="387"/>
                  </a:cubicBezTo>
                  <a:cubicBezTo>
                    <a:pt x="174" y="387"/>
                    <a:pt x="166" y="385"/>
                    <a:pt x="159" y="380"/>
                  </a:cubicBezTo>
                  <a:cubicBezTo>
                    <a:pt x="48" y="334"/>
                    <a:pt x="48" y="334"/>
                    <a:pt x="48" y="334"/>
                  </a:cubicBezTo>
                  <a:cubicBezTo>
                    <a:pt x="48" y="318"/>
                    <a:pt x="48" y="318"/>
                    <a:pt x="48" y="318"/>
                  </a:cubicBezTo>
                  <a:cubicBezTo>
                    <a:pt x="51" y="318"/>
                    <a:pt x="53" y="317"/>
                    <a:pt x="56" y="316"/>
                  </a:cubicBezTo>
                  <a:cubicBezTo>
                    <a:pt x="59" y="314"/>
                    <a:pt x="62" y="313"/>
                    <a:pt x="65" y="311"/>
                  </a:cubicBezTo>
                  <a:cubicBezTo>
                    <a:pt x="65" y="322"/>
                    <a:pt x="65" y="322"/>
                    <a:pt x="65" y="322"/>
                  </a:cubicBezTo>
                  <a:cubicBezTo>
                    <a:pt x="154" y="360"/>
                    <a:pt x="154" y="360"/>
                    <a:pt x="154" y="360"/>
                  </a:cubicBezTo>
                  <a:cubicBezTo>
                    <a:pt x="154" y="207"/>
                    <a:pt x="154" y="207"/>
                    <a:pt x="154" y="207"/>
                  </a:cubicBezTo>
                  <a:cubicBezTo>
                    <a:pt x="65" y="170"/>
                    <a:pt x="65" y="170"/>
                    <a:pt x="65" y="170"/>
                  </a:cubicBezTo>
                  <a:cubicBezTo>
                    <a:pt x="65" y="226"/>
                    <a:pt x="65" y="226"/>
                    <a:pt x="65" y="226"/>
                  </a:cubicBezTo>
                  <a:cubicBezTo>
                    <a:pt x="61" y="218"/>
                    <a:pt x="61" y="218"/>
                    <a:pt x="61" y="218"/>
                  </a:cubicBezTo>
                  <a:cubicBezTo>
                    <a:pt x="51" y="220"/>
                    <a:pt x="51" y="220"/>
                    <a:pt x="51" y="220"/>
                  </a:cubicBezTo>
                  <a:cubicBezTo>
                    <a:pt x="50" y="220"/>
                    <a:pt x="49" y="220"/>
                    <a:pt x="48" y="220"/>
                  </a:cubicBezTo>
                  <a:cubicBezTo>
                    <a:pt x="48" y="144"/>
                    <a:pt x="48" y="144"/>
                    <a:pt x="48" y="144"/>
                  </a:cubicBezTo>
                  <a:cubicBezTo>
                    <a:pt x="91" y="162"/>
                    <a:pt x="91" y="162"/>
                    <a:pt x="91" y="162"/>
                  </a:cubicBezTo>
                  <a:close/>
                  <a:moveTo>
                    <a:pt x="223" y="221"/>
                  </a:moveTo>
                  <a:cubicBezTo>
                    <a:pt x="292" y="194"/>
                    <a:pt x="292" y="194"/>
                    <a:pt x="292" y="194"/>
                  </a:cubicBezTo>
                  <a:cubicBezTo>
                    <a:pt x="292" y="222"/>
                    <a:pt x="292" y="222"/>
                    <a:pt x="292" y="222"/>
                  </a:cubicBezTo>
                  <a:cubicBezTo>
                    <a:pt x="223" y="249"/>
                    <a:pt x="223" y="249"/>
                    <a:pt x="223" y="249"/>
                  </a:cubicBezTo>
                  <a:cubicBezTo>
                    <a:pt x="223" y="221"/>
                    <a:pt x="223" y="221"/>
                    <a:pt x="223" y="221"/>
                  </a:cubicBezTo>
                  <a:close/>
                  <a:moveTo>
                    <a:pt x="171" y="213"/>
                  </a:moveTo>
                  <a:cubicBezTo>
                    <a:pt x="171" y="368"/>
                    <a:pt x="171" y="368"/>
                    <a:pt x="171" y="368"/>
                  </a:cubicBezTo>
                  <a:cubicBezTo>
                    <a:pt x="175" y="369"/>
                    <a:pt x="179" y="370"/>
                    <a:pt x="182" y="370"/>
                  </a:cubicBezTo>
                  <a:cubicBezTo>
                    <a:pt x="187" y="370"/>
                    <a:pt x="191" y="369"/>
                    <a:pt x="195" y="367"/>
                  </a:cubicBezTo>
                  <a:cubicBezTo>
                    <a:pt x="195" y="213"/>
                    <a:pt x="195" y="213"/>
                    <a:pt x="195" y="213"/>
                  </a:cubicBezTo>
                  <a:cubicBezTo>
                    <a:pt x="191" y="214"/>
                    <a:pt x="187" y="214"/>
                    <a:pt x="183" y="214"/>
                  </a:cubicBezTo>
                  <a:cubicBezTo>
                    <a:pt x="179" y="214"/>
                    <a:pt x="175" y="214"/>
                    <a:pt x="171" y="2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064202" y="3201326"/>
            <a:ext cx="615627" cy="615707"/>
            <a:chOff x="5148063" y="3410880"/>
            <a:chExt cx="628312" cy="628312"/>
          </a:xfrm>
        </p:grpSpPr>
        <p:sp>
          <p:nvSpPr>
            <p:cNvPr id="33" name="矩形 32"/>
            <p:cNvSpPr/>
            <p:nvPr/>
          </p:nvSpPr>
          <p:spPr>
            <a:xfrm>
              <a:off x="5148063" y="3410880"/>
              <a:ext cx="628312" cy="628312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cs typeface="+mn-ea"/>
                <a:sym typeface="+mn-lt"/>
              </a:endParaRPr>
            </a:p>
          </p:txBody>
        </p:sp>
        <p:sp>
          <p:nvSpPr>
            <p:cNvPr id="34" name="Freeform 21"/>
            <p:cNvSpPr>
              <a:spLocks noEditPoints="1"/>
            </p:cNvSpPr>
            <p:nvPr/>
          </p:nvSpPr>
          <p:spPr bwMode="auto">
            <a:xfrm>
              <a:off x="5225365" y="3546224"/>
              <a:ext cx="455563" cy="357624"/>
            </a:xfrm>
            <a:custGeom>
              <a:avLst/>
              <a:gdLst>
                <a:gd name="T0" fmla="*/ 186 w 390"/>
                <a:gd name="T1" fmla="*/ 267 h 306"/>
                <a:gd name="T2" fmla="*/ 187 w 390"/>
                <a:gd name="T3" fmla="*/ 305 h 306"/>
                <a:gd name="T4" fmla="*/ 154 w 390"/>
                <a:gd name="T5" fmla="*/ 287 h 306"/>
                <a:gd name="T6" fmla="*/ 137 w 390"/>
                <a:gd name="T7" fmla="*/ 208 h 306"/>
                <a:gd name="T8" fmla="*/ 124 w 390"/>
                <a:gd name="T9" fmla="*/ 266 h 306"/>
                <a:gd name="T10" fmla="*/ 108 w 390"/>
                <a:gd name="T11" fmla="*/ 190 h 306"/>
                <a:gd name="T12" fmla="*/ 42 w 390"/>
                <a:gd name="T13" fmla="*/ 210 h 306"/>
                <a:gd name="T14" fmla="*/ 25 w 390"/>
                <a:gd name="T15" fmla="*/ 135 h 306"/>
                <a:gd name="T16" fmla="*/ 11 w 390"/>
                <a:gd name="T17" fmla="*/ 188 h 306"/>
                <a:gd name="T18" fmla="*/ 0 w 390"/>
                <a:gd name="T19" fmla="*/ 154 h 306"/>
                <a:gd name="T20" fmla="*/ 20 w 390"/>
                <a:gd name="T21" fmla="*/ 116 h 306"/>
                <a:gd name="T22" fmla="*/ 189 w 390"/>
                <a:gd name="T23" fmla="*/ 229 h 306"/>
                <a:gd name="T24" fmla="*/ 192 w 390"/>
                <a:gd name="T25" fmla="*/ 240 h 306"/>
                <a:gd name="T26" fmla="*/ 121 w 390"/>
                <a:gd name="T27" fmla="*/ 87 h 306"/>
                <a:gd name="T28" fmla="*/ 131 w 390"/>
                <a:gd name="T29" fmla="*/ 125 h 306"/>
                <a:gd name="T30" fmla="*/ 198 w 390"/>
                <a:gd name="T31" fmla="*/ 115 h 306"/>
                <a:gd name="T32" fmla="*/ 188 w 390"/>
                <a:gd name="T33" fmla="*/ 77 h 306"/>
                <a:gd name="T34" fmla="*/ 327 w 390"/>
                <a:gd name="T35" fmla="*/ 54 h 306"/>
                <a:gd name="T36" fmla="*/ 298 w 390"/>
                <a:gd name="T37" fmla="*/ 5 h 306"/>
                <a:gd name="T38" fmla="*/ 327 w 390"/>
                <a:gd name="T39" fmla="*/ 54 h 306"/>
                <a:gd name="T40" fmla="*/ 126 w 390"/>
                <a:gd name="T41" fmla="*/ 0 h 306"/>
                <a:gd name="T42" fmla="*/ 140 w 390"/>
                <a:gd name="T43" fmla="*/ 54 h 306"/>
                <a:gd name="T44" fmla="*/ 305 w 390"/>
                <a:gd name="T45" fmla="*/ 77 h 306"/>
                <a:gd name="T46" fmla="*/ 238 w 390"/>
                <a:gd name="T47" fmla="*/ 87 h 306"/>
                <a:gd name="T48" fmla="*/ 248 w 390"/>
                <a:gd name="T49" fmla="*/ 125 h 306"/>
                <a:gd name="T50" fmla="*/ 315 w 390"/>
                <a:gd name="T51" fmla="*/ 115 h 306"/>
                <a:gd name="T52" fmla="*/ 305 w 390"/>
                <a:gd name="T53" fmla="*/ 77 h 306"/>
                <a:gd name="T54" fmla="*/ 209 w 390"/>
                <a:gd name="T55" fmla="*/ 62 h 306"/>
                <a:gd name="T56" fmla="*/ 201 w 390"/>
                <a:gd name="T57" fmla="*/ 62 h 306"/>
                <a:gd name="T58" fmla="*/ 107 w 390"/>
                <a:gd name="T59" fmla="*/ 121 h 306"/>
                <a:gd name="T60" fmla="*/ 192 w 390"/>
                <a:gd name="T61" fmla="*/ 140 h 306"/>
                <a:gd name="T62" fmla="*/ 225 w 390"/>
                <a:gd name="T63" fmla="*/ 121 h 306"/>
                <a:gd name="T64" fmla="*/ 309 w 390"/>
                <a:gd name="T65" fmla="*/ 140 h 306"/>
                <a:gd name="T66" fmla="*/ 329 w 390"/>
                <a:gd name="T67" fmla="*/ 62 h 306"/>
                <a:gd name="T68" fmla="*/ 227 w 390"/>
                <a:gd name="T69" fmla="*/ 62 h 306"/>
                <a:gd name="T70" fmla="*/ 209 w 390"/>
                <a:gd name="T71" fmla="*/ 62 h 306"/>
                <a:gd name="T72" fmla="*/ 196 w 390"/>
                <a:gd name="T73" fmla="*/ 294 h 306"/>
                <a:gd name="T74" fmla="*/ 376 w 390"/>
                <a:gd name="T75" fmla="*/ 219 h 306"/>
                <a:gd name="T76" fmla="*/ 384 w 390"/>
                <a:gd name="T77" fmla="*/ 235 h 306"/>
                <a:gd name="T78" fmla="*/ 200 w 390"/>
                <a:gd name="T79" fmla="*/ 257 h 306"/>
                <a:gd name="T80" fmla="*/ 378 w 390"/>
                <a:gd name="T81" fmla="*/ 191 h 306"/>
                <a:gd name="T82" fmla="*/ 198 w 390"/>
                <a:gd name="T83" fmla="*/ 252 h 306"/>
                <a:gd name="T84" fmla="*/ 200 w 390"/>
                <a:gd name="T85" fmla="*/ 257 h 306"/>
                <a:gd name="T86" fmla="*/ 203 w 390"/>
                <a:gd name="T87" fmla="*/ 222 h 306"/>
                <a:gd name="T88" fmla="*/ 375 w 390"/>
                <a:gd name="T89" fmla="*/ 163 h 306"/>
                <a:gd name="T90" fmla="*/ 376 w 390"/>
                <a:gd name="T91" fmla="*/ 147 h 306"/>
                <a:gd name="T92" fmla="*/ 340 w 390"/>
                <a:gd name="T93" fmla="*/ 126 h 306"/>
                <a:gd name="T94" fmla="*/ 351 w 390"/>
                <a:gd name="T95" fmla="*/ 152 h 306"/>
                <a:gd name="T96" fmla="*/ 122 w 390"/>
                <a:gd name="T97" fmla="*/ 152 h 306"/>
                <a:gd name="T98" fmla="*/ 121 w 390"/>
                <a:gd name="T99" fmla="*/ 152 h 306"/>
                <a:gd name="T100" fmla="*/ 95 w 390"/>
                <a:gd name="T101" fmla="*/ 90 h 306"/>
                <a:gd name="T102" fmla="*/ 28 w 390"/>
                <a:gd name="T103" fmla="*/ 94 h 306"/>
                <a:gd name="T104" fmla="*/ 26 w 390"/>
                <a:gd name="T105" fmla="*/ 110 h 306"/>
                <a:gd name="T106" fmla="*/ 194 w 390"/>
                <a:gd name="T107" fmla="*/ 222 h 306"/>
                <a:gd name="T108" fmla="*/ 197 w 390"/>
                <a:gd name="T109" fmla="*/ 36 h 306"/>
                <a:gd name="T110" fmla="*/ 227 w 390"/>
                <a:gd name="T111" fmla="*/ 50 h 306"/>
                <a:gd name="T112" fmla="*/ 183 w 390"/>
                <a:gd name="T113" fmla="*/ 50 h 306"/>
                <a:gd name="T114" fmla="*/ 156 w 390"/>
                <a:gd name="T115" fmla="*/ 50 h 306"/>
                <a:gd name="T116" fmla="*/ 303 w 390"/>
                <a:gd name="T117" fmla="*/ 100 h 306"/>
                <a:gd name="T118" fmla="*/ 300 w 390"/>
                <a:gd name="T119" fmla="*/ 113 h 306"/>
                <a:gd name="T120" fmla="*/ 254 w 390"/>
                <a:gd name="T121" fmla="*/ 89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0" h="306">
                  <a:moveTo>
                    <a:pt x="192" y="240"/>
                  </a:moveTo>
                  <a:cubicBezTo>
                    <a:pt x="187" y="249"/>
                    <a:pt x="185" y="258"/>
                    <a:pt x="186" y="267"/>
                  </a:cubicBezTo>
                  <a:cubicBezTo>
                    <a:pt x="186" y="275"/>
                    <a:pt x="189" y="284"/>
                    <a:pt x="192" y="293"/>
                  </a:cubicBezTo>
                  <a:cubicBezTo>
                    <a:pt x="194" y="298"/>
                    <a:pt x="192" y="303"/>
                    <a:pt x="187" y="305"/>
                  </a:cubicBezTo>
                  <a:cubicBezTo>
                    <a:pt x="184" y="306"/>
                    <a:pt x="181" y="305"/>
                    <a:pt x="178" y="304"/>
                  </a:cubicBezTo>
                  <a:cubicBezTo>
                    <a:pt x="154" y="287"/>
                    <a:pt x="154" y="287"/>
                    <a:pt x="154" y="287"/>
                  </a:cubicBezTo>
                  <a:cubicBezTo>
                    <a:pt x="148" y="263"/>
                    <a:pt x="147" y="241"/>
                    <a:pt x="155" y="220"/>
                  </a:cubicBezTo>
                  <a:cubicBezTo>
                    <a:pt x="137" y="208"/>
                    <a:pt x="137" y="208"/>
                    <a:pt x="137" y="208"/>
                  </a:cubicBezTo>
                  <a:cubicBezTo>
                    <a:pt x="125" y="229"/>
                    <a:pt x="127" y="257"/>
                    <a:pt x="132" y="272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16" y="251"/>
                    <a:pt x="118" y="224"/>
                    <a:pt x="126" y="201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96" y="216"/>
                    <a:pt x="98" y="238"/>
                    <a:pt x="103" y="252"/>
                  </a:cubicBezTo>
                  <a:cubicBezTo>
                    <a:pt x="42" y="210"/>
                    <a:pt x="42" y="210"/>
                    <a:pt x="42" y="210"/>
                  </a:cubicBezTo>
                  <a:cubicBezTo>
                    <a:pt x="37" y="187"/>
                    <a:pt x="36" y="166"/>
                    <a:pt x="44" y="147"/>
                  </a:cubicBezTo>
                  <a:cubicBezTo>
                    <a:pt x="25" y="135"/>
                    <a:pt x="25" y="135"/>
                    <a:pt x="25" y="135"/>
                  </a:cubicBezTo>
                  <a:cubicBezTo>
                    <a:pt x="12" y="162"/>
                    <a:pt x="20" y="185"/>
                    <a:pt x="27" y="19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0" y="187"/>
                    <a:pt x="9" y="186"/>
                    <a:pt x="8" y="184"/>
                  </a:cubicBezTo>
                  <a:cubicBezTo>
                    <a:pt x="4" y="175"/>
                    <a:pt x="1" y="165"/>
                    <a:pt x="0" y="154"/>
                  </a:cubicBezTo>
                  <a:cubicBezTo>
                    <a:pt x="0" y="143"/>
                    <a:pt x="2" y="132"/>
                    <a:pt x="8" y="120"/>
                  </a:cubicBezTo>
                  <a:cubicBezTo>
                    <a:pt x="10" y="115"/>
                    <a:pt x="15" y="113"/>
                    <a:pt x="20" y="116"/>
                  </a:cubicBezTo>
                  <a:cubicBezTo>
                    <a:pt x="20" y="116"/>
                    <a:pt x="21" y="116"/>
                    <a:pt x="21" y="116"/>
                  </a:cubicBezTo>
                  <a:cubicBezTo>
                    <a:pt x="189" y="229"/>
                    <a:pt x="189" y="229"/>
                    <a:pt x="189" y="229"/>
                  </a:cubicBezTo>
                  <a:cubicBezTo>
                    <a:pt x="192" y="231"/>
                    <a:pt x="194" y="236"/>
                    <a:pt x="192" y="240"/>
                  </a:cubicBezTo>
                  <a:cubicBezTo>
                    <a:pt x="192" y="240"/>
                    <a:pt x="192" y="240"/>
                    <a:pt x="192" y="240"/>
                  </a:cubicBezTo>
                  <a:close/>
                  <a:moveTo>
                    <a:pt x="131" y="77"/>
                  </a:moveTo>
                  <a:cubicBezTo>
                    <a:pt x="121" y="87"/>
                    <a:pt x="121" y="87"/>
                    <a:pt x="121" y="87"/>
                  </a:cubicBezTo>
                  <a:cubicBezTo>
                    <a:pt x="121" y="115"/>
                    <a:pt x="121" y="115"/>
                    <a:pt x="121" y="11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98" y="115"/>
                    <a:pt x="198" y="115"/>
                    <a:pt x="198" y="115"/>
                  </a:cubicBezTo>
                  <a:cubicBezTo>
                    <a:pt x="198" y="87"/>
                    <a:pt x="198" y="87"/>
                    <a:pt x="198" y="87"/>
                  </a:cubicBezTo>
                  <a:cubicBezTo>
                    <a:pt x="188" y="77"/>
                    <a:pt x="188" y="77"/>
                    <a:pt x="188" y="77"/>
                  </a:cubicBezTo>
                  <a:cubicBezTo>
                    <a:pt x="131" y="77"/>
                    <a:pt x="131" y="77"/>
                    <a:pt x="131" y="77"/>
                  </a:cubicBezTo>
                  <a:close/>
                  <a:moveTo>
                    <a:pt x="327" y="54"/>
                  </a:moveTo>
                  <a:cubicBezTo>
                    <a:pt x="309" y="0"/>
                    <a:pt x="309" y="0"/>
                    <a:pt x="309" y="0"/>
                  </a:cubicBezTo>
                  <a:cubicBezTo>
                    <a:pt x="298" y="5"/>
                    <a:pt x="298" y="5"/>
                    <a:pt x="298" y="5"/>
                  </a:cubicBezTo>
                  <a:cubicBezTo>
                    <a:pt x="295" y="54"/>
                    <a:pt x="295" y="54"/>
                    <a:pt x="295" y="54"/>
                  </a:cubicBezTo>
                  <a:cubicBezTo>
                    <a:pt x="327" y="54"/>
                    <a:pt x="327" y="54"/>
                    <a:pt x="327" y="54"/>
                  </a:cubicBezTo>
                  <a:close/>
                  <a:moveTo>
                    <a:pt x="107" y="54"/>
                  </a:moveTo>
                  <a:cubicBezTo>
                    <a:pt x="126" y="0"/>
                    <a:pt x="126" y="0"/>
                    <a:pt x="126" y="0"/>
                  </a:cubicBezTo>
                  <a:cubicBezTo>
                    <a:pt x="137" y="5"/>
                    <a:pt x="137" y="5"/>
                    <a:pt x="137" y="5"/>
                  </a:cubicBezTo>
                  <a:cubicBezTo>
                    <a:pt x="140" y="54"/>
                    <a:pt x="140" y="54"/>
                    <a:pt x="140" y="54"/>
                  </a:cubicBezTo>
                  <a:cubicBezTo>
                    <a:pt x="107" y="54"/>
                    <a:pt x="107" y="54"/>
                    <a:pt x="107" y="54"/>
                  </a:cubicBezTo>
                  <a:close/>
                  <a:moveTo>
                    <a:pt x="305" y="77"/>
                  </a:moveTo>
                  <a:cubicBezTo>
                    <a:pt x="248" y="77"/>
                    <a:pt x="248" y="77"/>
                    <a:pt x="248" y="7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115"/>
                    <a:pt x="238" y="115"/>
                    <a:pt x="238" y="115"/>
                  </a:cubicBezTo>
                  <a:cubicBezTo>
                    <a:pt x="248" y="125"/>
                    <a:pt x="248" y="125"/>
                    <a:pt x="248" y="125"/>
                  </a:cubicBezTo>
                  <a:cubicBezTo>
                    <a:pt x="305" y="125"/>
                    <a:pt x="305" y="125"/>
                    <a:pt x="305" y="125"/>
                  </a:cubicBezTo>
                  <a:cubicBezTo>
                    <a:pt x="315" y="115"/>
                    <a:pt x="315" y="115"/>
                    <a:pt x="315" y="115"/>
                  </a:cubicBezTo>
                  <a:cubicBezTo>
                    <a:pt x="315" y="87"/>
                    <a:pt x="315" y="87"/>
                    <a:pt x="315" y="87"/>
                  </a:cubicBezTo>
                  <a:cubicBezTo>
                    <a:pt x="305" y="77"/>
                    <a:pt x="305" y="77"/>
                    <a:pt x="305" y="77"/>
                  </a:cubicBezTo>
                  <a:close/>
                  <a:moveTo>
                    <a:pt x="209" y="62"/>
                  </a:moveTo>
                  <a:cubicBezTo>
                    <a:pt x="209" y="62"/>
                    <a:pt x="209" y="62"/>
                    <a:pt x="209" y="62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107" y="62"/>
                    <a:pt x="107" y="62"/>
                    <a:pt x="107" y="6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92" y="140"/>
                    <a:pt x="192" y="140"/>
                    <a:pt x="192" y="140"/>
                  </a:cubicBezTo>
                  <a:cubicBezTo>
                    <a:pt x="211" y="121"/>
                    <a:pt x="211" y="121"/>
                    <a:pt x="211" y="121"/>
                  </a:cubicBezTo>
                  <a:cubicBezTo>
                    <a:pt x="225" y="121"/>
                    <a:pt x="225" y="121"/>
                    <a:pt x="225" y="121"/>
                  </a:cubicBezTo>
                  <a:cubicBezTo>
                    <a:pt x="244" y="140"/>
                    <a:pt x="244" y="140"/>
                    <a:pt x="244" y="140"/>
                  </a:cubicBezTo>
                  <a:cubicBezTo>
                    <a:pt x="309" y="140"/>
                    <a:pt x="309" y="140"/>
                    <a:pt x="309" y="140"/>
                  </a:cubicBezTo>
                  <a:cubicBezTo>
                    <a:pt x="329" y="121"/>
                    <a:pt x="329" y="121"/>
                    <a:pt x="329" y="121"/>
                  </a:cubicBezTo>
                  <a:cubicBezTo>
                    <a:pt x="329" y="62"/>
                    <a:pt x="329" y="62"/>
                    <a:pt x="329" y="62"/>
                  </a:cubicBezTo>
                  <a:cubicBezTo>
                    <a:pt x="227" y="62"/>
                    <a:pt x="227" y="62"/>
                    <a:pt x="227" y="62"/>
                  </a:cubicBezTo>
                  <a:cubicBezTo>
                    <a:pt x="227" y="62"/>
                    <a:pt x="227" y="62"/>
                    <a:pt x="227" y="62"/>
                  </a:cubicBezTo>
                  <a:cubicBezTo>
                    <a:pt x="218" y="62"/>
                    <a:pt x="218" y="62"/>
                    <a:pt x="218" y="62"/>
                  </a:cubicBezTo>
                  <a:cubicBezTo>
                    <a:pt x="209" y="62"/>
                    <a:pt x="209" y="62"/>
                    <a:pt x="209" y="62"/>
                  </a:cubicBezTo>
                  <a:close/>
                  <a:moveTo>
                    <a:pt x="208" y="298"/>
                  </a:moveTo>
                  <a:cubicBezTo>
                    <a:pt x="204" y="300"/>
                    <a:pt x="198" y="298"/>
                    <a:pt x="196" y="294"/>
                  </a:cubicBezTo>
                  <a:cubicBezTo>
                    <a:pt x="194" y="289"/>
                    <a:pt x="196" y="284"/>
                    <a:pt x="200" y="282"/>
                  </a:cubicBezTo>
                  <a:cubicBezTo>
                    <a:pt x="376" y="219"/>
                    <a:pt x="376" y="219"/>
                    <a:pt x="376" y="219"/>
                  </a:cubicBezTo>
                  <a:cubicBezTo>
                    <a:pt x="381" y="217"/>
                    <a:pt x="386" y="219"/>
                    <a:pt x="388" y="223"/>
                  </a:cubicBezTo>
                  <a:cubicBezTo>
                    <a:pt x="390" y="228"/>
                    <a:pt x="389" y="233"/>
                    <a:pt x="384" y="235"/>
                  </a:cubicBezTo>
                  <a:cubicBezTo>
                    <a:pt x="208" y="298"/>
                    <a:pt x="208" y="298"/>
                    <a:pt x="208" y="298"/>
                  </a:cubicBezTo>
                  <a:close/>
                  <a:moveTo>
                    <a:pt x="200" y="257"/>
                  </a:moveTo>
                  <a:cubicBezTo>
                    <a:pt x="376" y="195"/>
                    <a:pt x="376" y="195"/>
                    <a:pt x="376" y="195"/>
                  </a:cubicBezTo>
                  <a:cubicBezTo>
                    <a:pt x="378" y="194"/>
                    <a:pt x="378" y="192"/>
                    <a:pt x="378" y="191"/>
                  </a:cubicBezTo>
                  <a:cubicBezTo>
                    <a:pt x="377" y="189"/>
                    <a:pt x="375" y="189"/>
                    <a:pt x="374" y="189"/>
                  </a:cubicBezTo>
                  <a:cubicBezTo>
                    <a:pt x="198" y="252"/>
                    <a:pt x="198" y="252"/>
                    <a:pt x="198" y="252"/>
                  </a:cubicBezTo>
                  <a:cubicBezTo>
                    <a:pt x="196" y="253"/>
                    <a:pt x="196" y="254"/>
                    <a:pt x="196" y="256"/>
                  </a:cubicBezTo>
                  <a:cubicBezTo>
                    <a:pt x="197" y="257"/>
                    <a:pt x="199" y="258"/>
                    <a:pt x="200" y="257"/>
                  </a:cubicBezTo>
                  <a:close/>
                  <a:moveTo>
                    <a:pt x="194" y="222"/>
                  </a:moveTo>
                  <a:cubicBezTo>
                    <a:pt x="197" y="224"/>
                    <a:pt x="200" y="224"/>
                    <a:pt x="203" y="222"/>
                  </a:cubicBezTo>
                  <a:cubicBezTo>
                    <a:pt x="203" y="222"/>
                    <a:pt x="203" y="222"/>
                    <a:pt x="203" y="222"/>
                  </a:cubicBezTo>
                  <a:cubicBezTo>
                    <a:pt x="375" y="163"/>
                    <a:pt x="375" y="163"/>
                    <a:pt x="375" y="163"/>
                  </a:cubicBezTo>
                  <a:cubicBezTo>
                    <a:pt x="380" y="161"/>
                    <a:pt x="382" y="155"/>
                    <a:pt x="379" y="151"/>
                  </a:cubicBezTo>
                  <a:cubicBezTo>
                    <a:pt x="379" y="149"/>
                    <a:pt x="377" y="148"/>
                    <a:pt x="376" y="147"/>
                  </a:cubicBezTo>
                  <a:cubicBezTo>
                    <a:pt x="340" y="124"/>
                    <a:pt x="340" y="124"/>
                    <a:pt x="340" y="124"/>
                  </a:cubicBezTo>
                  <a:cubicBezTo>
                    <a:pt x="340" y="126"/>
                    <a:pt x="340" y="126"/>
                    <a:pt x="340" y="126"/>
                  </a:cubicBezTo>
                  <a:cubicBezTo>
                    <a:pt x="328" y="138"/>
                    <a:pt x="328" y="138"/>
                    <a:pt x="328" y="138"/>
                  </a:cubicBezTo>
                  <a:cubicBezTo>
                    <a:pt x="351" y="152"/>
                    <a:pt x="351" y="152"/>
                    <a:pt x="351" y="152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122" y="152"/>
                    <a:pt x="122" y="152"/>
                    <a:pt x="122" y="152"/>
                  </a:cubicBezTo>
                  <a:cubicBezTo>
                    <a:pt x="122" y="152"/>
                    <a:pt x="122" y="152"/>
                    <a:pt x="122" y="152"/>
                  </a:cubicBezTo>
                  <a:cubicBezTo>
                    <a:pt x="121" y="152"/>
                    <a:pt x="121" y="152"/>
                    <a:pt x="121" y="152"/>
                  </a:cubicBezTo>
                  <a:cubicBezTo>
                    <a:pt x="51" y="105"/>
                    <a:pt x="51" y="105"/>
                    <a:pt x="51" y="105"/>
                  </a:cubicBezTo>
                  <a:cubicBezTo>
                    <a:pt x="95" y="90"/>
                    <a:pt x="95" y="90"/>
                    <a:pt x="95" y="90"/>
                  </a:cubicBezTo>
                  <a:cubicBezTo>
                    <a:pt x="95" y="71"/>
                    <a:pt x="95" y="71"/>
                    <a:pt x="95" y="71"/>
                  </a:cubicBezTo>
                  <a:cubicBezTo>
                    <a:pt x="28" y="94"/>
                    <a:pt x="28" y="94"/>
                    <a:pt x="28" y="94"/>
                  </a:cubicBezTo>
                  <a:cubicBezTo>
                    <a:pt x="23" y="96"/>
                    <a:pt x="21" y="101"/>
                    <a:pt x="23" y="106"/>
                  </a:cubicBezTo>
                  <a:cubicBezTo>
                    <a:pt x="24" y="107"/>
                    <a:pt x="25" y="109"/>
                    <a:pt x="26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194" y="222"/>
                    <a:pt x="194" y="222"/>
                    <a:pt x="194" y="222"/>
                  </a:cubicBezTo>
                  <a:close/>
                  <a:moveTo>
                    <a:pt x="156" y="50"/>
                  </a:moveTo>
                  <a:cubicBezTo>
                    <a:pt x="197" y="36"/>
                    <a:pt x="197" y="36"/>
                    <a:pt x="197" y="36"/>
                  </a:cubicBezTo>
                  <a:cubicBezTo>
                    <a:pt x="200" y="35"/>
                    <a:pt x="203" y="35"/>
                    <a:pt x="206" y="37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18" y="50"/>
                    <a:pt x="218" y="50"/>
                    <a:pt x="218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56" y="50"/>
                    <a:pt x="156" y="50"/>
                    <a:pt x="156" y="50"/>
                  </a:cubicBezTo>
                  <a:close/>
                  <a:moveTo>
                    <a:pt x="287" y="89"/>
                  </a:moveTo>
                  <a:cubicBezTo>
                    <a:pt x="303" y="100"/>
                    <a:pt x="303" y="100"/>
                    <a:pt x="303" y="100"/>
                  </a:cubicBezTo>
                  <a:cubicBezTo>
                    <a:pt x="303" y="110"/>
                    <a:pt x="303" y="110"/>
                    <a:pt x="303" y="110"/>
                  </a:cubicBezTo>
                  <a:cubicBezTo>
                    <a:pt x="300" y="113"/>
                    <a:pt x="300" y="113"/>
                    <a:pt x="300" y="113"/>
                  </a:cubicBezTo>
                  <a:cubicBezTo>
                    <a:pt x="291" y="113"/>
                    <a:pt x="291" y="113"/>
                    <a:pt x="291" y="113"/>
                  </a:cubicBezTo>
                  <a:cubicBezTo>
                    <a:pt x="254" y="89"/>
                    <a:pt x="254" y="89"/>
                    <a:pt x="254" y="89"/>
                  </a:cubicBezTo>
                  <a:lnTo>
                    <a:pt x="287" y="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cs typeface="+mn-ea"/>
                <a:sym typeface="+mn-lt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064203" y="3874708"/>
            <a:ext cx="615627" cy="615707"/>
            <a:chOff x="5148064" y="4098048"/>
            <a:chExt cx="628312" cy="628312"/>
          </a:xfrm>
        </p:grpSpPr>
        <p:sp>
          <p:nvSpPr>
            <p:cNvPr id="36" name="矩形 35"/>
            <p:cNvSpPr/>
            <p:nvPr/>
          </p:nvSpPr>
          <p:spPr>
            <a:xfrm>
              <a:off x="5148064" y="4098048"/>
              <a:ext cx="628312" cy="628312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cs typeface="+mn-ea"/>
                <a:sym typeface="+mn-lt"/>
              </a:endParaRPr>
            </a:p>
          </p:txBody>
        </p:sp>
        <p:sp>
          <p:nvSpPr>
            <p:cNvPr id="37" name="Freeform 26"/>
            <p:cNvSpPr>
              <a:spLocks noEditPoints="1"/>
            </p:cNvSpPr>
            <p:nvPr/>
          </p:nvSpPr>
          <p:spPr bwMode="auto">
            <a:xfrm>
              <a:off x="5259646" y="4220808"/>
              <a:ext cx="405149" cy="382793"/>
            </a:xfrm>
            <a:custGeom>
              <a:avLst/>
              <a:gdLst>
                <a:gd name="T0" fmla="*/ 90 w 376"/>
                <a:gd name="T1" fmla="*/ 52 h 355"/>
                <a:gd name="T2" fmla="*/ 37 w 376"/>
                <a:gd name="T3" fmla="*/ 264 h 355"/>
                <a:gd name="T4" fmla="*/ 118 w 376"/>
                <a:gd name="T5" fmla="*/ 310 h 355"/>
                <a:gd name="T6" fmla="*/ 134 w 376"/>
                <a:gd name="T7" fmla="*/ 310 h 355"/>
                <a:gd name="T8" fmla="*/ 215 w 376"/>
                <a:gd name="T9" fmla="*/ 264 h 355"/>
                <a:gd name="T10" fmla="*/ 241 w 376"/>
                <a:gd name="T11" fmla="*/ 310 h 355"/>
                <a:gd name="T12" fmla="*/ 255 w 376"/>
                <a:gd name="T13" fmla="*/ 287 h 355"/>
                <a:gd name="T14" fmla="*/ 358 w 376"/>
                <a:gd name="T15" fmla="*/ 287 h 355"/>
                <a:gd name="T16" fmla="*/ 371 w 376"/>
                <a:gd name="T17" fmla="*/ 310 h 355"/>
                <a:gd name="T18" fmla="*/ 371 w 376"/>
                <a:gd name="T19" fmla="*/ 323 h 355"/>
                <a:gd name="T20" fmla="*/ 358 w 376"/>
                <a:gd name="T21" fmla="*/ 355 h 355"/>
                <a:gd name="T22" fmla="*/ 250 w 376"/>
                <a:gd name="T23" fmla="*/ 323 h 355"/>
                <a:gd name="T24" fmla="*/ 237 w 376"/>
                <a:gd name="T25" fmla="*/ 355 h 355"/>
                <a:gd name="T26" fmla="*/ 131 w 376"/>
                <a:gd name="T27" fmla="*/ 323 h 355"/>
                <a:gd name="T28" fmla="*/ 118 w 376"/>
                <a:gd name="T29" fmla="*/ 355 h 355"/>
                <a:gd name="T30" fmla="*/ 0 w 376"/>
                <a:gd name="T31" fmla="*/ 323 h 355"/>
                <a:gd name="T32" fmla="*/ 14 w 376"/>
                <a:gd name="T33" fmla="*/ 287 h 355"/>
                <a:gd name="T34" fmla="*/ 336 w 376"/>
                <a:gd name="T35" fmla="*/ 248 h 355"/>
                <a:gd name="T36" fmla="*/ 279 w 376"/>
                <a:gd name="T37" fmla="*/ 248 h 355"/>
                <a:gd name="T38" fmla="*/ 215 w 376"/>
                <a:gd name="T39" fmla="*/ 248 h 355"/>
                <a:gd name="T40" fmla="*/ 158 w 376"/>
                <a:gd name="T41" fmla="*/ 248 h 355"/>
                <a:gd name="T42" fmla="*/ 95 w 376"/>
                <a:gd name="T43" fmla="*/ 248 h 355"/>
                <a:gd name="T44" fmla="*/ 38 w 376"/>
                <a:gd name="T45" fmla="*/ 248 h 355"/>
                <a:gd name="T46" fmla="*/ 307 w 376"/>
                <a:gd name="T47" fmla="*/ 147 h 355"/>
                <a:gd name="T48" fmla="*/ 289 w 376"/>
                <a:gd name="T49" fmla="*/ 201 h 355"/>
                <a:gd name="T50" fmla="*/ 201 w 376"/>
                <a:gd name="T51" fmla="*/ 201 h 355"/>
                <a:gd name="T52" fmla="*/ 181 w 376"/>
                <a:gd name="T53" fmla="*/ 147 h 355"/>
                <a:gd name="T54" fmla="*/ 180 w 376"/>
                <a:gd name="T55" fmla="*/ 16 h 355"/>
                <a:gd name="T56" fmla="*/ 161 w 376"/>
                <a:gd name="T57" fmla="*/ 35 h 355"/>
                <a:gd name="T58" fmla="*/ 155 w 376"/>
                <a:gd name="T59" fmla="*/ 67 h 355"/>
                <a:gd name="T60" fmla="*/ 66 w 376"/>
                <a:gd name="T61" fmla="*/ 55 h 355"/>
                <a:gd name="T62" fmla="*/ 66 w 376"/>
                <a:gd name="T63" fmla="*/ 122 h 355"/>
                <a:gd name="T64" fmla="*/ 69 w 376"/>
                <a:gd name="T65" fmla="*/ 122 h 355"/>
                <a:gd name="T66" fmla="*/ 87 w 376"/>
                <a:gd name="T67" fmla="*/ 199 h 355"/>
                <a:gd name="T68" fmla="*/ 91 w 376"/>
                <a:gd name="T69" fmla="*/ 199 h 355"/>
                <a:gd name="T70" fmla="*/ 109 w 376"/>
                <a:gd name="T71" fmla="*/ 132 h 355"/>
                <a:gd name="T72" fmla="*/ 109 w 376"/>
                <a:gd name="T73" fmla="*/ 75 h 355"/>
                <a:gd name="T74" fmla="*/ 155 w 376"/>
                <a:gd name="T75" fmla="*/ 80 h 355"/>
                <a:gd name="T76" fmla="*/ 166 w 376"/>
                <a:gd name="T77" fmla="*/ 120 h 355"/>
                <a:gd name="T78" fmla="*/ 180 w 376"/>
                <a:gd name="T79" fmla="*/ 126 h 355"/>
                <a:gd name="T80" fmla="*/ 317 w 376"/>
                <a:gd name="T81" fmla="*/ 120 h 355"/>
                <a:gd name="T82" fmla="*/ 317 w 376"/>
                <a:gd name="T83" fmla="*/ 21 h 355"/>
                <a:gd name="T84" fmla="*/ 304 w 376"/>
                <a:gd name="T85" fmla="*/ 31 h 355"/>
                <a:gd name="T86" fmla="*/ 308 w 376"/>
                <a:gd name="T87" fmla="*/ 107 h 355"/>
                <a:gd name="T88" fmla="*/ 304 w 376"/>
                <a:gd name="T89" fmla="*/ 111 h 355"/>
                <a:gd name="T90" fmla="*/ 177 w 376"/>
                <a:gd name="T91" fmla="*/ 109 h 355"/>
                <a:gd name="T92" fmla="*/ 238 w 376"/>
                <a:gd name="T93" fmla="*/ 63 h 355"/>
                <a:gd name="T94" fmla="*/ 176 w 376"/>
                <a:gd name="T95" fmla="*/ 35 h 355"/>
                <a:gd name="T96" fmla="*/ 180 w 376"/>
                <a:gd name="T97" fmla="*/ 31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76" h="355">
                  <a:moveTo>
                    <a:pt x="90" y="0"/>
                  </a:moveTo>
                  <a:cubicBezTo>
                    <a:pt x="104" y="0"/>
                    <a:pt x="115" y="12"/>
                    <a:pt x="115" y="26"/>
                  </a:cubicBezTo>
                  <a:cubicBezTo>
                    <a:pt x="115" y="40"/>
                    <a:pt x="104" y="52"/>
                    <a:pt x="90" y="52"/>
                  </a:cubicBezTo>
                  <a:cubicBezTo>
                    <a:pt x="75" y="52"/>
                    <a:pt x="64" y="40"/>
                    <a:pt x="64" y="26"/>
                  </a:cubicBezTo>
                  <a:cubicBezTo>
                    <a:pt x="64" y="12"/>
                    <a:pt x="75" y="0"/>
                    <a:pt x="90" y="0"/>
                  </a:cubicBezTo>
                  <a:close/>
                  <a:moveTo>
                    <a:pt x="37" y="264"/>
                  </a:moveTo>
                  <a:cubicBezTo>
                    <a:pt x="95" y="264"/>
                    <a:pt x="95" y="264"/>
                    <a:pt x="95" y="264"/>
                  </a:cubicBezTo>
                  <a:cubicBezTo>
                    <a:pt x="108" y="264"/>
                    <a:pt x="118" y="274"/>
                    <a:pt x="118" y="287"/>
                  </a:cubicBezTo>
                  <a:cubicBezTo>
                    <a:pt x="118" y="310"/>
                    <a:pt x="118" y="310"/>
                    <a:pt x="118" y="310"/>
                  </a:cubicBezTo>
                  <a:cubicBezTo>
                    <a:pt x="120" y="310"/>
                    <a:pt x="120" y="310"/>
                    <a:pt x="120" y="310"/>
                  </a:cubicBezTo>
                  <a:cubicBezTo>
                    <a:pt x="131" y="310"/>
                    <a:pt x="131" y="310"/>
                    <a:pt x="131" y="310"/>
                  </a:cubicBezTo>
                  <a:cubicBezTo>
                    <a:pt x="134" y="310"/>
                    <a:pt x="134" y="310"/>
                    <a:pt x="134" y="310"/>
                  </a:cubicBezTo>
                  <a:cubicBezTo>
                    <a:pt x="134" y="287"/>
                    <a:pt x="134" y="287"/>
                    <a:pt x="134" y="287"/>
                  </a:cubicBezTo>
                  <a:cubicBezTo>
                    <a:pt x="134" y="274"/>
                    <a:pt x="144" y="264"/>
                    <a:pt x="156" y="264"/>
                  </a:cubicBezTo>
                  <a:cubicBezTo>
                    <a:pt x="215" y="264"/>
                    <a:pt x="215" y="264"/>
                    <a:pt x="215" y="264"/>
                  </a:cubicBezTo>
                  <a:cubicBezTo>
                    <a:pt x="227" y="264"/>
                    <a:pt x="237" y="274"/>
                    <a:pt x="237" y="287"/>
                  </a:cubicBezTo>
                  <a:cubicBezTo>
                    <a:pt x="237" y="310"/>
                    <a:pt x="237" y="310"/>
                    <a:pt x="237" y="310"/>
                  </a:cubicBezTo>
                  <a:cubicBezTo>
                    <a:pt x="241" y="310"/>
                    <a:pt x="241" y="310"/>
                    <a:pt x="241" y="310"/>
                  </a:cubicBezTo>
                  <a:cubicBezTo>
                    <a:pt x="250" y="310"/>
                    <a:pt x="250" y="310"/>
                    <a:pt x="250" y="310"/>
                  </a:cubicBezTo>
                  <a:cubicBezTo>
                    <a:pt x="255" y="310"/>
                    <a:pt x="255" y="310"/>
                    <a:pt x="255" y="310"/>
                  </a:cubicBezTo>
                  <a:cubicBezTo>
                    <a:pt x="255" y="287"/>
                    <a:pt x="255" y="287"/>
                    <a:pt x="255" y="287"/>
                  </a:cubicBezTo>
                  <a:cubicBezTo>
                    <a:pt x="255" y="274"/>
                    <a:pt x="265" y="264"/>
                    <a:pt x="278" y="264"/>
                  </a:cubicBezTo>
                  <a:cubicBezTo>
                    <a:pt x="336" y="264"/>
                    <a:pt x="336" y="264"/>
                    <a:pt x="336" y="264"/>
                  </a:cubicBezTo>
                  <a:cubicBezTo>
                    <a:pt x="348" y="264"/>
                    <a:pt x="358" y="274"/>
                    <a:pt x="358" y="287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62" y="310"/>
                    <a:pt x="362" y="310"/>
                    <a:pt x="362" y="310"/>
                  </a:cubicBezTo>
                  <a:cubicBezTo>
                    <a:pt x="371" y="310"/>
                    <a:pt x="371" y="310"/>
                    <a:pt x="371" y="310"/>
                  </a:cubicBezTo>
                  <a:cubicBezTo>
                    <a:pt x="376" y="310"/>
                    <a:pt x="376" y="310"/>
                    <a:pt x="376" y="310"/>
                  </a:cubicBezTo>
                  <a:cubicBezTo>
                    <a:pt x="376" y="323"/>
                    <a:pt x="376" y="323"/>
                    <a:pt x="376" y="323"/>
                  </a:cubicBezTo>
                  <a:cubicBezTo>
                    <a:pt x="371" y="323"/>
                    <a:pt x="371" y="323"/>
                    <a:pt x="371" y="323"/>
                  </a:cubicBezTo>
                  <a:cubicBezTo>
                    <a:pt x="362" y="323"/>
                    <a:pt x="362" y="323"/>
                    <a:pt x="362" y="323"/>
                  </a:cubicBezTo>
                  <a:cubicBezTo>
                    <a:pt x="358" y="323"/>
                    <a:pt x="358" y="323"/>
                    <a:pt x="358" y="323"/>
                  </a:cubicBezTo>
                  <a:cubicBezTo>
                    <a:pt x="358" y="355"/>
                    <a:pt x="358" y="355"/>
                    <a:pt x="358" y="355"/>
                  </a:cubicBezTo>
                  <a:cubicBezTo>
                    <a:pt x="255" y="355"/>
                    <a:pt x="255" y="355"/>
                    <a:pt x="255" y="355"/>
                  </a:cubicBezTo>
                  <a:cubicBezTo>
                    <a:pt x="255" y="323"/>
                    <a:pt x="255" y="323"/>
                    <a:pt x="255" y="323"/>
                  </a:cubicBezTo>
                  <a:cubicBezTo>
                    <a:pt x="250" y="323"/>
                    <a:pt x="250" y="323"/>
                    <a:pt x="250" y="323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37" y="323"/>
                    <a:pt x="237" y="323"/>
                    <a:pt x="237" y="323"/>
                  </a:cubicBezTo>
                  <a:cubicBezTo>
                    <a:pt x="237" y="355"/>
                    <a:pt x="237" y="355"/>
                    <a:pt x="237" y="355"/>
                  </a:cubicBezTo>
                  <a:cubicBezTo>
                    <a:pt x="134" y="355"/>
                    <a:pt x="134" y="355"/>
                    <a:pt x="134" y="355"/>
                  </a:cubicBezTo>
                  <a:cubicBezTo>
                    <a:pt x="134" y="323"/>
                    <a:pt x="134" y="323"/>
                    <a:pt x="134" y="323"/>
                  </a:cubicBezTo>
                  <a:cubicBezTo>
                    <a:pt x="131" y="323"/>
                    <a:pt x="131" y="323"/>
                    <a:pt x="131" y="323"/>
                  </a:cubicBezTo>
                  <a:cubicBezTo>
                    <a:pt x="120" y="323"/>
                    <a:pt x="120" y="323"/>
                    <a:pt x="120" y="323"/>
                  </a:cubicBezTo>
                  <a:cubicBezTo>
                    <a:pt x="118" y="323"/>
                    <a:pt x="118" y="323"/>
                    <a:pt x="118" y="323"/>
                  </a:cubicBezTo>
                  <a:cubicBezTo>
                    <a:pt x="118" y="355"/>
                    <a:pt x="118" y="355"/>
                    <a:pt x="118" y="355"/>
                  </a:cubicBezTo>
                  <a:cubicBezTo>
                    <a:pt x="14" y="355"/>
                    <a:pt x="14" y="355"/>
                    <a:pt x="14" y="355"/>
                  </a:cubicBezTo>
                  <a:cubicBezTo>
                    <a:pt x="14" y="323"/>
                    <a:pt x="14" y="323"/>
                    <a:pt x="14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14" y="310"/>
                    <a:pt x="14" y="310"/>
                    <a:pt x="14" y="310"/>
                  </a:cubicBezTo>
                  <a:cubicBezTo>
                    <a:pt x="14" y="287"/>
                    <a:pt x="14" y="287"/>
                    <a:pt x="14" y="287"/>
                  </a:cubicBezTo>
                  <a:cubicBezTo>
                    <a:pt x="14" y="274"/>
                    <a:pt x="24" y="264"/>
                    <a:pt x="37" y="264"/>
                  </a:cubicBezTo>
                  <a:close/>
                  <a:moveTo>
                    <a:pt x="307" y="220"/>
                  </a:moveTo>
                  <a:cubicBezTo>
                    <a:pt x="323" y="220"/>
                    <a:pt x="336" y="232"/>
                    <a:pt x="336" y="248"/>
                  </a:cubicBezTo>
                  <a:cubicBezTo>
                    <a:pt x="336" y="251"/>
                    <a:pt x="335" y="255"/>
                    <a:pt x="334" y="258"/>
                  </a:cubicBezTo>
                  <a:cubicBezTo>
                    <a:pt x="281" y="258"/>
                    <a:pt x="281" y="258"/>
                    <a:pt x="281" y="258"/>
                  </a:cubicBezTo>
                  <a:cubicBezTo>
                    <a:pt x="280" y="255"/>
                    <a:pt x="279" y="251"/>
                    <a:pt x="279" y="248"/>
                  </a:cubicBezTo>
                  <a:cubicBezTo>
                    <a:pt x="279" y="232"/>
                    <a:pt x="292" y="220"/>
                    <a:pt x="307" y="220"/>
                  </a:cubicBezTo>
                  <a:close/>
                  <a:moveTo>
                    <a:pt x="186" y="220"/>
                  </a:moveTo>
                  <a:cubicBezTo>
                    <a:pt x="202" y="220"/>
                    <a:pt x="215" y="232"/>
                    <a:pt x="215" y="248"/>
                  </a:cubicBezTo>
                  <a:cubicBezTo>
                    <a:pt x="215" y="251"/>
                    <a:pt x="214" y="255"/>
                    <a:pt x="213" y="258"/>
                  </a:cubicBezTo>
                  <a:cubicBezTo>
                    <a:pt x="160" y="258"/>
                    <a:pt x="160" y="258"/>
                    <a:pt x="160" y="258"/>
                  </a:cubicBezTo>
                  <a:cubicBezTo>
                    <a:pt x="159" y="255"/>
                    <a:pt x="158" y="251"/>
                    <a:pt x="158" y="248"/>
                  </a:cubicBezTo>
                  <a:cubicBezTo>
                    <a:pt x="158" y="232"/>
                    <a:pt x="171" y="220"/>
                    <a:pt x="186" y="220"/>
                  </a:cubicBezTo>
                  <a:close/>
                  <a:moveTo>
                    <a:pt x="67" y="220"/>
                  </a:moveTo>
                  <a:cubicBezTo>
                    <a:pt x="82" y="220"/>
                    <a:pt x="95" y="232"/>
                    <a:pt x="95" y="248"/>
                  </a:cubicBezTo>
                  <a:cubicBezTo>
                    <a:pt x="95" y="251"/>
                    <a:pt x="94" y="255"/>
                    <a:pt x="93" y="258"/>
                  </a:cubicBezTo>
                  <a:cubicBezTo>
                    <a:pt x="40" y="258"/>
                    <a:pt x="40" y="258"/>
                    <a:pt x="40" y="258"/>
                  </a:cubicBezTo>
                  <a:cubicBezTo>
                    <a:pt x="39" y="255"/>
                    <a:pt x="38" y="251"/>
                    <a:pt x="38" y="248"/>
                  </a:cubicBezTo>
                  <a:cubicBezTo>
                    <a:pt x="38" y="232"/>
                    <a:pt x="51" y="220"/>
                    <a:pt x="67" y="220"/>
                  </a:cubicBezTo>
                  <a:close/>
                  <a:moveTo>
                    <a:pt x="307" y="130"/>
                  </a:moveTo>
                  <a:cubicBezTo>
                    <a:pt x="307" y="147"/>
                    <a:pt x="307" y="147"/>
                    <a:pt x="307" y="147"/>
                  </a:cubicBezTo>
                  <a:cubicBezTo>
                    <a:pt x="293" y="147"/>
                    <a:pt x="293" y="147"/>
                    <a:pt x="293" y="147"/>
                  </a:cubicBezTo>
                  <a:cubicBezTo>
                    <a:pt x="308" y="201"/>
                    <a:pt x="308" y="201"/>
                    <a:pt x="308" y="201"/>
                  </a:cubicBezTo>
                  <a:cubicBezTo>
                    <a:pt x="289" y="201"/>
                    <a:pt x="289" y="201"/>
                    <a:pt x="289" y="201"/>
                  </a:cubicBezTo>
                  <a:cubicBezTo>
                    <a:pt x="273" y="147"/>
                    <a:pt x="273" y="147"/>
                    <a:pt x="273" y="147"/>
                  </a:cubicBezTo>
                  <a:cubicBezTo>
                    <a:pt x="216" y="147"/>
                    <a:pt x="216" y="147"/>
                    <a:pt x="216" y="147"/>
                  </a:cubicBezTo>
                  <a:cubicBezTo>
                    <a:pt x="201" y="201"/>
                    <a:pt x="201" y="201"/>
                    <a:pt x="201" y="201"/>
                  </a:cubicBezTo>
                  <a:cubicBezTo>
                    <a:pt x="181" y="201"/>
                    <a:pt x="181" y="201"/>
                    <a:pt x="181" y="201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81" y="147"/>
                    <a:pt x="181" y="147"/>
                    <a:pt x="181" y="14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307" y="130"/>
                    <a:pt x="307" y="130"/>
                    <a:pt x="307" y="130"/>
                  </a:cubicBezTo>
                  <a:close/>
                  <a:moveTo>
                    <a:pt x="180" y="16"/>
                  </a:moveTo>
                  <a:cubicBezTo>
                    <a:pt x="175" y="16"/>
                    <a:pt x="170" y="18"/>
                    <a:pt x="166" y="21"/>
                  </a:cubicBezTo>
                  <a:cubicBezTo>
                    <a:pt x="166" y="21"/>
                    <a:pt x="166" y="21"/>
                    <a:pt x="166" y="21"/>
                  </a:cubicBezTo>
                  <a:cubicBezTo>
                    <a:pt x="163" y="25"/>
                    <a:pt x="161" y="30"/>
                    <a:pt x="161" y="35"/>
                  </a:cubicBezTo>
                  <a:cubicBezTo>
                    <a:pt x="161" y="72"/>
                    <a:pt x="161" y="72"/>
                    <a:pt x="161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67"/>
                    <a:pt x="155" y="67"/>
                    <a:pt x="155" y="67"/>
                  </a:cubicBezTo>
                  <a:cubicBezTo>
                    <a:pt x="128" y="67"/>
                    <a:pt x="128" y="67"/>
                    <a:pt x="128" y="67"/>
                  </a:cubicBezTo>
                  <a:cubicBezTo>
                    <a:pt x="109" y="55"/>
                    <a:pt x="109" y="55"/>
                    <a:pt x="109" y="55"/>
                  </a:cubicBezTo>
                  <a:cubicBezTo>
                    <a:pt x="63" y="55"/>
                    <a:pt x="117" y="55"/>
                    <a:pt x="66" y="55"/>
                  </a:cubicBezTo>
                  <a:cubicBezTo>
                    <a:pt x="57" y="55"/>
                    <a:pt x="50" y="63"/>
                    <a:pt x="50" y="71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66" y="122"/>
                    <a:pt x="66" y="122"/>
                    <a:pt x="66" y="122"/>
                  </a:cubicBezTo>
                  <a:cubicBezTo>
                    <a:pt x="66" y="85"/>
                    <a:pt x="66" y="85"/>
                    <a:pt x="66" y="85"/>
                  </a:cubicBezTo>
                  <a:cubicBezTo>
                    <a:pt x="69" y="85"/>
                    <a:pt x="69" y="85"/>
                    <a:pt x="69" y="85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32"/>
                    <a:pt x="69" y="132"/>
                    <a:pt x="69" y="132"/>
                  </a:cubicBezTo>
                  <a:cubicBezTo>
                    <a:pt x="69" y="199"/>
                    <a:pt x="69" y="199"/>
                    <a:pt x="69" y="199"/>
                  </a:cubicBezTo>
                  <a:cubicBezTo>
                    <a:pt x="87" y="199"/>
                    <a:pt x="87" y="199"/>
                    <a:pt x="87" y="199"/>
                  </a:cubicBezTo>
                  <a:cubicBezTo>
                    <a:pt x="87" y="143"/>
                    <a:pt x="87" y="143"/>
                    <a:pt x="87" y="143"/>
                  </a:cubicBezTo>
                  <a:cubicBezTo>
                    <a:pt x="91" y="143"/>
                    <a:pt x="91" y="143"/>
                    <a:pt x="91" y="143"/>
                  </a:cubicBezTo>
                  <a:cubicBezTo>
                    <a:pt x="91" y="199"/>
                    <a:pt x="91" y="199"/>
                    <a:pt x="91" y="199"/>
                  </a:cubicBezTo>
                  <a:cubicBezTo>
                    <a:pt x="109" y="199"/>
                    <a:pt x="109" y="199"/>
                    <a:pt x="109" y="199"/>
                  </a:cubicBezTo>
                  <a:cubicBezTo>
                    <a:pt x="109" y="189"/>
                    <a:pt x="109" y="189"/>
                    <a:pt x="109" y="189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9" y="122"/>
                    <a:pt x="109" y="122"/>
                    <a:pt x="109" y="122"/>
                  </a:cubicBezTo>
                  <a:cubicBezTo>
                    <a:pt x="109" y="85"/>
                    <a:pt x="109" y="85"/>
                    <a:pt x="109" y="8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155" y="85"/>
                    <a:pt x="155" y="85"/>
                    <a:pt x="155" y="85"/>
                  </a:cubicBezTo>
                  <a:cubicBezTo>
                    <a:pt x="155" y="80"/>
                    <a:pt x="155" y="80"/>
                    <a:pt x="155" y="80"/>
                  </a:cubicBezTo>
                  <a:cubicBezTo>
                    <a:pt x="161" y="79"/>
                    <a:pt x="161" y="79"/>
                    <a:pt x="161" y="79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1" y="112"/>
                    <a:pt x="163" y="117"/>
                    <a:pt x="166" y="120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70" y="124"/>
                    <a:pt x="175" y="126"/>
                    <a:pt x="180" y="126"/>
                  </a:cubicBezTo>
                  <a:cubicBezTo>
                    <a:pt x="304" y="126"/>
                    <a:pt x="304" y="126"/>
                    <a:pt x="304" y="126"/>
                  </a:cubicBezTo>
                  <a:cubicBezTo>
                    <a:pt x="309" y="126"/>
                    <a:pt x="314" y="124"/>
                    <a:pt x="317" y="120"/>
                  </a:cubicBezTo>
                  <a:cubicBezTo>
                    <a:pt x="317" y="120"/>
                    <a:pt x="317" y="120"/>
                    <a:pt x="317" y="120"/>
                  </a:cubicBezTo>
                  <a:cubicBezTo>
                    <a:pt x="321" y="117"/>
                    <a:pt x="323" y="112"/>
                    <a:pt x="323" y="107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3" y="30"/>
                    <a:pt x="321" y="25"/>
                    <a:pt x="317" y="21"/>
                  </a:cubicBezTo>
                  <a:cubicBezTo>
                    <a:pt x="314" y="18"/>
                    <a:pt x="309" y="16"/>
                    <a:pt x="304" y="16"/>
                  </a:cubicBezTo>
                  <a:cubicBezTo>
                    <a:pt x="180" y="16"/>
                    <a:pt x="180" y="16"/>
                    <a:pt x="180" y="16"/>
                  </a:cubicBezTo>
                  <a:close/>
                  <a:moveTo>
                    <a:pt x="304" y="31"/>
                  </a:moveTo>
                  <a:cubicBezTo>
                    <a:pt x="305" y="31"/>
                    <a:pt x="306" y="31"/>
                    <a:pt x="307" y="32"/>
                  </a:cubicBezTo>
                  <a:cubicBezTo>
                    <a:pt x="307" y="33"/>
                    <a:pt x="308" y="34"/>
                    <a:pt x="308" y="35"/>
                  </a:cubicBezTo>
                  <a:cubicBezTo>
                    <a:pt x="308" y="107"/>
                    <a:pt x="308" y="107"/>
                    <a:pt x="308" y="107"/>
                  </a:cubicBezTo>
                  <a:cubicBezTo>
                    <a:pt x="308" y="108"/>
                    <a:pt x="307" y="109"/>
                    <a:pt x="307" y="109"/>
                  </a:cubicBezTo>
                  <a:cubicBezTo>
                    <a:pt x="307" y="110"/>
                    <a:pt x="307" y="110"/>
                    <a:pt x="307" y="110"/>
                  </a:cubicBezTo>
                  <a:cubicBezTo>
                    <a:pt x="306" y="110"/>
                    <a:pt x="305" y="111"/>
                    <a:pt x="304" y="111"/>
                  </a:cubicBezTo>
                  <a:cubicBezTo>
                    <a:pt x="180" y="111"/>
                    <a:pt x="180" y="111"/>
                    <a:pt x="180" y="111"/>
                  </a:cubicBezTo>
                  <a:cubicBezTo>
                    <a:pt x="179" y="111"/>
                    <a:pt x="178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6" y="109"/>
                    <a:pt x="176" y="108"/>
                    <a:pt x="176" y="107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238" y="63"/>
                    <a:pt x="238" y="63"/>
                    <a:pt x="238" y="63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6" y="34"/>
                    <a:pt x="176" y="33"/>
                    <a:pt x="177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8" y="31"/>
                    <a:pt x="179" y="31"/>
                    <a:pt x="180" y="31"/>
                  </a:cubicBezTo>
                  <a:lnTo>
                    <a:pt x="304" y="3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cs typeface="+mn-ea"/>
                <a:sym typeface="+mn-lt"/>
              </a:endParaRPr>
            </a:p>
          </p:txBody>
        </p:sp>
      </p:grpSp>
      <p:pic>
        <p:nvPicPr>
          <p:cNvPr id="38" name="图片 3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39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8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203">
        <p:fade/>
      </p:transition>
    </mc:Choice>
    <mc:Fallback xmlns="">
      <p:transition spd="med" advTm="4203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2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5" dur="10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850"/>
                                </p:stCondLst>
                                <p:childTnLst>
                                  <p:par>
                                    <p:cTn id="1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23" dur="1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2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2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2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31" dur="10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550"/>
                                </p:stCondLst>
                                <p:childTnLst>
                                  <p:par>
                                    <p:cTn id="3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2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4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47" dur="10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49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51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52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fill="hold" nodeType="with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55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56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58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60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61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8" fill="hold" nodeType="with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64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65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2850"/>
                                </p:stCondLst>
                                <p:childTnLst>
                                  <p:par>
                                    <p:cTn id="67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69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7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8" fill="hold" nodeType="with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73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7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3150"/>
                                </p:stCondLst>
                                <p:childTnLst>
                                  <p:par>
                                    <p:cTn id="76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7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79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8" fill="hold" nodeType="with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82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83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3450"/>
                                </p:stCondLst>
                                <p:childTnLst>
                                  <p:par>
                                    <p:cTn id="85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8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88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8" fill="hold" nodeType="with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91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92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18" grpId="0"/>
          <p:bldP spid="22" grpId="0"/>
          <p:bldP spid="23" grpId="0"/>
          <p:bldP spid="24" grpId="0"/>
          <p:bldP spid="2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2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5" dur="10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850"/>
                                </p:stCondLst>
                                <p:childTnLst>
                                  <p:par>
                                    <p:cTn id="1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23" dur="1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2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2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2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31" dur="10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550"/>
                                </p:stCondLst>
                                <p:childTnLst>
                                  <p:par>
                                    <p:cTn id="3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2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4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47" dur="10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49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58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2850"/>
                                </p:stCondLst>
                                <p:childTnLst>
                                  <p:par>
                                    <p:cTn id="67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3150"/>
                                </p:stCondLst>
                                <p:childTnLst>
                                  <p:par>
                                    <p:cTn id="7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3450"/>
                                </p:stCondLst>
                                <p:childTnLst>
                                  <p:par>
                                    <p:cTn id="8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18" grpId="0"/>
          <p:bldP spid="22" grpId="0"/>
          <p:bldP spid="23" grpId="0"/>
          <p:bldP spid="24" grpId="0"/>
          <p:bldP spid="25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38702" y="19047"/>
            <a:ext cx="9078530" cy="5000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1764258" y="1584052"/>
            <a:ext cx="5256584" cy="244827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2257063" y="1620456"/>
            <a:ext cx="1620456" cy="1620456"/>
          </a:xfrm>
          <a:prstGeom prst="ellipse">
            <a:avLst/>
          </a:prstGeom>
          <a:noFill/>
          <a:ln>
            <a:solidFill>
              <a:srgbClr val="3B38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solidFill>
                  <a:srgbClr val="3B3837"/>
                </a:solidFill>
                <a:cs typeface="+mn-ea"/>
                <a:sym typeface="+mn-lt"/>
              </a:rPr>
              <a:t>04</a:t>
            </a:r>
            <a:endParaRPr lang="zh-CN" altLang="en-US" sz="600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sp>
        <p:nvSpPr>
          <p:cNvPr id="6" name="Rectangle 36"/>
          <p:cNvSpPr/>
          <p:nvPr/>
        </p:nvSpPr>
        <p:spPr>
          <a:xfrm>
            <a:off x="3060402" y="2232124"/>
            <a:ext cx="4968552" cy="622048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36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336552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437">
        <p:fade/>
      </p:transition>
    </mc:Choice>
    <mc:Fallback xmlns="">
      <p:transition spd="med" advTm="54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1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6" grpId="0"/>
      <p:bldP spid="6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5"/>
          <p:cNvGrpSpPr/>
          <p:nvPr/>
        </p:nvGrpSpPr>
        <p:grpSpPr>
          <a:xfrm>
            <a:off x="3371491" y="995973"/>
            <a:ext cx="1072624" cy="1185477"/>
            <a:chOff x="3419864" y="1304397"/>
            <a:chExt cx="1094533" cy="120974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" name="Freeform 44"/>
            <p:cNvSpPr/>
            <p:nvPr/>
          </p:nvSpPr>
          <p:spPr>
            <a:xfrm rot="16200000">
              <a:off x="3362258" y="1362003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 dirty="0">
                <a:cs typeface="+mn-ea"/>
                <a:sym typeface="+mn-lt"/>
              </a:endParaRPr>
            </a:p>
          </p:txBody>
        </p:sp>
        <p:sp>
          <p:nvSpPr>
            <p:cNvPr id="4" name="Rectangle 47"/>
            <p:cNvSpPr/>
            <p:nvPr/>
          </p:nvSpPr>
          <p:spPr>
            <a:xfrm>
              <a:off x="3624278" y="1468512"/>
              <a:ext cx="685706" cy="59059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/>
              <a:r>
                <a:rPr lang="en-US" sz="316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</a:p>
          </p:txBody>
        </p:sp>
      </p:grpSp>
      <p:grpSp>
        <p:nvGrpSpPr>
          <p:cNvPr id="5" name="Group 66"/>
          <p:cNvGrpSpPr/>
          <p:nvPr/>
        </p:nvGrpSpPr>
        <p:grpSpPr>
          <a:xfrm>
            <a:off x="4665907" y="995973"/>
            <a:ext cx="1072624" cy="1185477"/>
            <a:chOff x="4740719" y="1304398"/>
            <a:chExt cx="1094533" cy="120974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6" name="Freeform 53"/>
            <p:cNvSpPr/>
            <p:nvPr/>
          </p:nvSpPr>
          <p:spPr>
            <a:xfrm rot="16200000">
              <a:off x="4683113" y="1362004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 dirty="0">
                <a:cs typeface="+mn-ea"/>
                <a:sym typeface="+mn-lt"/>
              </a:endParaRPr>
            </a:p>
          </p:txBody>
        </p:sp>
        <p:sp>
          <p:nvSpPr>
            <p:cNvPr id="7" name="Rectangle 54"/>
            <p:cNvSpPr/>
            <p:nvPr/>
          </p:nvSpPr>
          <p:spPr>
            <a:xfrm>
              <a:off x="4945133" y="1468513"/>
              <a:ext cx="685706" cy="59059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/>
              <a:r>
                <a:rPr lang="en-US" sz="3161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</a:p>
          </p:txBody>
        </p:sp>
      </p:grpSp>
      <p:grpSp>
        <p:nvGrpSpPr>
          <p:cNvPr id="8" name="Group 69"/>
          <p:cNvGrpSpPr/>
          <p:nvPr/>
        </p:nvGrpSpPr>
        <p:grpSpPr>
          <a:xfrm>
            <a:off x="5922604" y="1022344"/>
            <a:ext cx="1908740" cy="665652"/>
            <a:chOff x="5603652" y="1660491"/>
            <a:chExt cx="1947726" cy="679280"/>
          </a:xfrm>
        </p:grpSpPr>
        <p:sp>
          <p:nvSpPr>
            <p:cNvPr id="9" name="Text Placeholder 3"/>
            <p:cNvSpPr txBox="1">
              <a:spLocks/>
            </p:cNvSpPr>
            <p:nvPr/>
          </p:nvSpPr>
          <p:spPr>
            <a:xfrm>
              <a:off x="5603652" y="1660491"/>
              <a:ext cx="670773" cy="161619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896022">
                <a:spcBef>
                  <a:spcPct val="20000"/>
                </a:spcBef>
                <a:defRPr/>
              </a:pPr>
              <a:r>
                <a:rPr lang="zh-CN" altLang="en-US" sz="1029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添加副标题</a:t>
              </a:r>
              <a:endParaRPr lang="en-US" sz="1029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Text Placeholder 3"/>
            <p:cNvSpPr txBox="1">
              <a:spLocks/>
            </p:cNvSpPr>
            <p:nvPr/>
          </p:nvSpPr>
          <p:spPr>
            <a:xfrm>
              <a:off x="5603652" y="1889462"/>
              <a:ext cx="1947726" cy="45030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896022">
                <a:spcBef>
                  <a:spcPct val="20000"/>
                </a:spcBef>
                <a:defRPr/>
              </a:pPr>
              <a:r>
                <a:rPr lang="zh-CN" altLang="en-US" sz="956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sz="956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Group 72"/>
          <p:cNvGrpSpPr/>
          <p:nvPr/>
        </p:nvGrpSpPr>
        <p:grpSpPr>
          <a:xfrm>
            <a:off x="1191170" y="1022343"/>
            <a:ext cx="1908740" cy="667573"/>
            <a:chOff x="5603652" y="1658530"/>
            <a:chExt cx="1947726" cy="681240"/>
          </a:xfrm>
        </p:grpSpPr>
        <p:sp>
          <p:nvSpPr>
            <p:cNvPr id="12" name="Text Placeholder 3"/>
            <p:cNvSpPr txBox="1">
              <a:spLocks/>
            </p:cNvSpPr>
            <p:nvPr/>
          </p:nvSpPr>
          <p:spPr>
            <a:xfrm>
              <a:off x="6880605" y="1658530"/>
              <a:ext cx="670773" cy="161619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896022">
                <a:spcBef>
                  <a:spcPct val="20000"/>
                </a:spcBef>
                <a:defRPr/>
              </a:pPr>
              <a:r>
                <a:rPr lang="zh-CN" altLang="en-US" sz="1029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添加副标题</a:t>
              </a:r>
              <a:endParaRPr lang="en-US" sz="1029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Text Placeholder 3"/>
            <p:cNvSpPr txBox="1">
              <a:spLocks/>
            </p:cNvSpPr>
            <p:nvPr/>
          </p:nvSpPr>
          <p:spPr>
            <a:xfrm>
              <a:off x="5603652" y="1889461"/>
              <a:ext cx="1947726" cy="45030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896022">
                <a:spcBef>
                  <a:spcPct val="20000"/>
                </a:spcBef>
                <a:defRPr/>
              </a:pPr>
              <a:r>
                <a:rPr lang="zh-CN" altLang="en-US" sz="956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sz="956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Group 67"/>
          <p:cNvGrpSpPr/>
          <p:nvPr/>
        </p:nvGrpSpPr>
        <p:grpSpPr>
          <a:xfrm>
            <a:off x="3371491" y="2407255"/>
            <a:ext cx="1072624" cy="1185477"/>
            <a:chOff x="3419864" y="1304397"/>
            <a:chExt cx="1094533" cy="120974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5" name="Freeform 68"/>
            <p:cNvSpPr/>
            <p:nvPr/>
          </p:nvSpPr>
          <p:spPr>
            <a:xfrm rot="16200000">
              <a:off x="3362258" y="1362003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 dirty="0">
                <a:cs typeface="+mn-ea"/>
                <a:sym typeface="+mn-lt"/>
              </a:endParaRPr>
            </a:p>
          </p:txBody>
        </p:sp>
        <p:sp>
          <p:nvSpPr>
            <p:cNvPr id="16" name="Rectangle 69"/>
            <p:cNvSpPr/>
            <p:nvPr/>
          </p:nvSpPr>
          <p:spPr>
            <a:xfrm>
              <a:off x="3624278" y="1468512"/>
              <a:ext cx="685705" cy="59059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/>
              <a:r>
                <a:rPr lang="en-US" sz="3161" dirty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</a:p>
          </p:txBody>
        </p:sp>
      </p:grpSp>
      <p:grpSp>
        <p:nvGrpSpPr>
          <p:cNvPr id="17" name="Group 70"/>
          <p:cNvGrpSpPr/>
          <p:nvPr/>
        </p:nvGrpSpPr>
        <p:grpSpPr>
          <a:xfrm>
            <a:off x="4665907" y="2407255"/>
            <a:ext cx="1072624" cy="1185477"/>
            <a:chOff x="4740719" y="1304398"/>
            <a:chExt cx="1094533" cy="120974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8" name="Freeform 71"/>
            <p:cNvSpPr/>
            <p:nvPr/>
          </p:nvSpPr>
          <p:spPr>
            <a:xfrm rot="16200000">
              <a:off x="4683113" y="1362004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 dirty="0">
                <a:cs typeface="+mn-ea"/>
                <a:sym typeface="+mn-lt"/>
              </a:endParaRPr>
            </a:p>
          </p:txBody>
        </p:sp>
        <p:sp>
          <p:nvSpPr>
            <p:cNvPr id="19" name="Rectangle 73"/>
            <p:cNvSpPr/>
            <p:nvPr/>
          </p:nvSpPr>
          <p:spPr>
            <a:xfrm>
              <a:off x="4945133" y="1468513"/>
              <a:ext cx="685705" cy="59059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/>
              <a:r>
                <a:rPr lang="en-US" sz="3161" dirty="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</a:p>
          </p:txBody>
        </p:sp>
      </p:grpSp>
      <p:grpSp>
        <p:nvGrpSpPr>
          <p:cNvPr id="20" name="Group 69"/>
          <p:cNvGrpSpPr/>
          <p:nvPr/>
        </p:nvGrpSpPr>
        <p:grpSpPr>
          <a:xfrm>
            <a:off x="5922604" y="2433627"/>
            <a:ext cx="1908740" cy="665652"/>
            <a:chOff x="5603652" y="1660491"/>
            <a:chExt cx="1947726" cy="679280"/>
          </a:xfrm>
        </p:grpSpPr>
        <p:sp>
          <p:nvSpPr>
            <p:cNvPr id="21" name="Text Placeholder 3"/>
            <p:cNvSpPr txBox="1">
              <a:spLocks/>
            </p:cNvSpPr>
            <p:nvPr/>
          </p:nvSpPr>
          <p:spPr>
            <a:xfrm>
              <a:off x="5603652" y="1660491"/>
              <a:ext cx="670773" cy="161619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896022">
                <a:spcBef>
                  <a:spcPct val="20000"/>
                </a:spcBef>
                <a:defRPr/>
              </a:pPr>
              <a:r>
                <a:rPr lang="zh-CN" altLang="en-US" sz="1029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添加副标题</a:t>
              </a:r>
              <a:endParaRPr lang="en-US" sz="1029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Text Placeholder 3"/>
            <p:cNvSpPr txBox="1">
              <a:spLocks/>
            </p:cNvSpPr>
            <p:nvPr/>
          </p:nvSpPr>
          <p:spPr>
            <a:xfrm>
              <a:off x="5603652" y="1889462"/>
              <a:ext cx="1947726" cy="45030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896022">
                <a:spcBef>
                  <a:spcPct val="20000"/>
                </a:spcBef>
                <a:defRPr/>
              </a:pPr>
              <a:r>
                <a:rPr lang="zh-CN" altLang="en-US" sz="956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sz="956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3" name="Group 72"/>
          <p:cNvGrpSpPr/>
          <p:nvPr/>
        </p:nvGrpSpPr>
        <p:grpSpPr>
          <a:xfrm>
            <a:off x="1191170" y="2433625"/>
            <a:ext cx="1908740" cy="667573"/>
            <a:chOff x="5603652" y="1658530"/>
            <a:chExt cx="1947726" cy="681240"/>
          </a:xfrm>
        </p:grpSpPr>
        <p:sp>
          <p:nvSpPr>
            <p:cNvPr id="24" name="Text Placeholder 3"/>
            <p:cNvSpPr txBox="1">
              <a:spLocks/>
            </p:cNvSpPr>
            <p:nvPr/>
          </p:nvSpPr>
          <p:spPr>
            <a:xfrm>
              <a:off x="6880605" y="1658530"/>
              <a:ext cx="670773" cy="161619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896022">
                <a:spcBef>
                  <a:spcPct val="20000"/>
                </a:spcBef>
                <a:defRPr/>
              </a:pPr>
              <a:r>
                <a:rPr lang="zh-CN" altLang="en-US" sz="1029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添加副标题</a:t>
              </a:r>
              <a:endParaRPr lang="en-US" sz="1029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5" name="Text Placeholder 3"/>
            <p:cNvSpPr txBox="1">
              <a:spLocks/>
            </p:cNvSpPr>
            <p:nvPr/>
          </p:nvSpPr>
          <p:spPr>
            <a:xfrm>
              <a:off x="5603652" y="1889461"/>
              <a:ext cx="1947726" cy="45030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896022">
                <a:spcBef>
                  <a:spcPct val="20000"/>
                </a:spcBef>
                <a:defRPr/>
              </a:pPr>
              <a:r>
                <a:rPr lang="zh-CN" altLang="en-US" sz="956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sz="956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780629" y="3892750"/>
            <a:ext cx="7439870" cy="4412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95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分钟之内。</a:t>
            </a:r>
          </a:p>
        </p:txBody>
      </p:sp>
      <p:cxnSp>
        <p:nvCxnSpPr>
          <p:cNvPr id="27" name="Straight Connector 82"/>
          <p:cNvCxnSpPr/>
          <p:nvPr/>
        </p:nvCxnSpPr>
        <p:spPr>
          <a:xfrm>
            <a:off x="786653" y="3762084"/>
            <a:ext cx="7427822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29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8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53">
        <p:fade/>
      </p:transition>
    </mc:Choice>
    <mc:Fallback xmlns="">
      <p:transition spd="med" advTm="50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34193" y="1444854"/>
            <a:ext cx="2987034" cy="2775675"/>
            <a:chOff x="1356184" y="1198174"/>
            <a:chExt cx="3035238" cy="2833237"/>
          </a:xfrm>
          <a:solidFill>
            <a:srgbClr val="414455"/>
          </a:solidFill>
        </p:grpSpPr>
        <p:grpSp>
          <p:nvGrpSpPr>
            <p:cNvPr id="3" name="组合 2"/>
            <p:cNvGrpSpPr/>
            <p:nvPr/>
          </p:nvGrpSpPr>
          <p:grpSpPr>
            <a:xfrm>
              <a:off x="1356184" y="1198174"/>
              <a:ext cx="3035238" cy="2833237"/>
              <a:chOff x="1356184" y="1198174"/>
              <a:chExt cx="3035238" cy="2833237"/>
            </a:xfrm>
            <a:grpFill/>
          </p:grpSpPr>
          <p:grpSp>
            <p:nvGrpSpPr>
              <p:cNvPr id="5" name="组合 4"/>
              <p:cNvGrpSpPr/>
              <p:nvPr/>
            </p:nvGrpSpPr>
            <p:grpSpPr>
              <a:xfrm>
                <a:off x="1356184" y="2251948"/>
                <a:ext cx="2361706" cy="1779463"/>
                <a:chOff x="1356184" y="2251948"/>
                <a:chExt cx="2361706" cy="1779463"/>
              </a:xfrm>
              <a:grpFill/>
            </p:grpSpPr>
            <p:sp>
              <p:nvSpPr>
                <p:cNvPr id="9" name="Freeform 5"/>
                <p:cNvSpPr>
                  <a:spLocks noEditPoints="1"/>
                </p:cNvSpPr>
                <p:nvPr/>
              </p:nvSpPr>
              <p:spPr bwMode="auto">
                <a:xfrm>
                  <a:off x="1356184" y="2251948"/>
                  <a:ext cx="1464389" cy="895164"/>
                </a:xfrm>
                <a:custGeom>
                  <a:avLst/>
                  <a:gdLst>
                    <a:gd name="T0" fmla="*/ 1069975 w 674"/>
                    <a:gd name="T1" fmla="*/ 654050 h 412"/>
                    <a:gd name="T2" fmla="*/ 1065213 w 674"/>
                    <a:gd name="T3" fmla="*/ 652463 h 412"/>
                    <a:gd name="T4" fmla="*/ 0 w 674"/>
                    <a:gd name="T5" fmla="*/ 522288 h 412"/>
                    <a:gd name="T6" fmla="*/ 4763 w 674"/>
                    <a:gd name="T7" fmla="*/ 519113 h 412"/>
                    <a:gd name="T8" fmla="*/ 641350 w 674"/>
                    <a:gd name="T9" fmla="*/ 0 h 412"/>
                    <a:gd name="T10" fmla="*/ 1069975 w 674"/>
                    <a:gd name="T11" fmla="*/ 654050 h 412"/>
                    <a:gd name="T12" fmla="*/ 7938 w 674"/>
                    <a:gd name="T13" fmla="*/ 519113 h 412"/>
                    <a:gd name="T14" fmla="*/ 1062038 w 674"/>
                    <a:gd name="T15" fmla="*/ 649288 h 412"/>
                    <a:gd name="T16" fmla="*/ 641350 w 674"/>
                    <a:gd name="T17" fmla="*/ 6350 h 412"/>
                    <a:gd name="T18" fmla="*/ 7938 w 674"/>
                    <a:gd name="T19" fmla="*/ 519113 h 412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674" h="412">
                      <a:moveTo>
                        <a:pt x="674" y="412"/>
                      </a:moveTo>
                      <a:lnTo>
                        <a:pt x="671" y="411"/>
                      </a:lnTo>
                      <a:lnTo>
                        <a:pt x="0" y="329"/>
                      </a:lnTo>
                      <a:lnTo>
                        <a:pt x="3" y="327"/>
                      </a:lnTo>
                      <a:lnTo>
                        <a:pt x="404" y="0"/>
                      </a:lnTo>
                      <a:lnTo>
                        <a:pt x="674" y="412"/>
                      </a:lnTo>
                      <a:close/>
                      <a:moveTo>
                        <a:pt x="5" y="327"/>
                      </a:moveTo>
                      <a:lnTo>
                        <a:pt x="669" y="409"/>
                      </a:lnTo>
                      <a:lnTo>
                        <a:pt x="404" y="4"/>
                      </a:lnTo>
                      <a:lnTo>
                        <a:pt x="5" y="327"/>
                      </a:lnTo>
                      <a:close/>
                    </a:path>
                  </a:pathLst>
                </a:custGeom>
                <a:grpFill/>
                <a:ln w="317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10" name="Freeform 6"/>
                <p:cNvSpPr>
                  <a:spLocks/>
                </p:cNvSpPr>
                <p:nvPr/>
              </p:nvSpPr>
              <p:spPr bwMode="auto">
                <a:xfrm>
                  <a:off x="1360529" y="2962429"/>
                  <a:ext cx="827793" cy="929927"/>
                </a:xfrm>
                <a:custGeom>
                  <a:avLst/>
                  <a:gdLst>
                    <a:gd name="T0" fmla="*/ 601663 w 381"/>
                    <a:gd name="T1" fmla="*/ 679450 h 428"/>
                    <a:gd name="T2" fmla="*/ 0 w 381"/>
                    <a:gd name="T3" fmla="*/ 3175 h 428"/>
                    <a:gd name="T4" fmla="*/ 1588 w 381"/>
                    <a:gd name="T5" fmla="*/ 0 h 428"/>
                    <a:gd name="T6" fmla="*/ 604838 w 381"/>
                    <a:gd name="T7" fmla="*/ 677863 h 428"/>
                    <a:gd name="T8" fmla="*/ 601663 w 381"/>
                    <a:gd name="T9" fmla="*/ 679450 h 42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81" h="428">
                      <a:moveTo>
                        <a:pt x="379" y="428"/>
                      </a:move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81" y="427"/>
                      </a:lnTo>
                      <a:lnTo>
                        <a:pt x="379" y="428"/>
                      </a:lnTo>
                      <a:close/>
                    </a:path>
                  </a:pathLst>
                </a:custGeom>
                <a:grpFill/>
                <a:ln w="317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11" name="Freeform 7"/>
                <p:cNvSpPr>
                  <a:spLocks noEditPoints="1"/>
                </p:cNvSpPr>
                <p:nvPr/>
              </p:nvSpPr>
              <p:spPr bwMode="auto">
                <a:xfrm>
                  <a:off x="2179630" y="3138420"/>
                  <a:ext cx="1538260" cy="892991"/>
                </a:xfrm>
                <a:custGeom>
                  <a:avLst/>
                  <a:gdLst>
                    <a:gd name="T0" fmla="*/ 1123950 w 708"/>
                    <a:gd name="T1" fmla="*/ 652463 h 411"/>
                    <a:gd name="T2" fmla="*/ 0 w 708"/>
                    <a:gd name="T3" fmla="*/ 552450 h 411"/>
                    <a:gd name="T4" fmla="*/ 463550 w 708"/>
                    <a:gd name="T5" fmla="*/ 0 h 411"/>
                    <a:gd name="T6" fmla="*/ 465138 w 708"/>
                    <a:gd name="T7" fmla="*/ 1588 h 411"/>
                    <a:gd name="T8" fmla="*/ 1123950 w 708"/>
                    <a:gd name="T9" fmla="*/ 652463 h 411"/>
                    <a:gd name="T10" fmla="*/ 7938 w 708"/>
                    <a:gd name="T11" fmla="*/ 547688 h 411"/>
                    <a:gd name="T12" fmla="*/ 1112838 w 708"/>
                    <a:gd name="T13" fmla="*/ 649288 h 411"/>
                    <a:gd name="T14" fmla="*/ 463550 w 708"/>
                    <a:gd name="T15" fmla="*/ 6350 h 411"/>
                    <a:gd name="T16" fmla="*/ 7938 w 708"/>
                    <a:gd name="T17" fmla="*/ 547688 h 411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708" h="411">
                      <a:moveTo>
                        <a:pt x="708" y="411"/>
                      </a:moveTo>
                      <a:lnTo>
                        <a:pt x="0" y="348"/>
                      </a:lnTo>
                      <a:lnTo>
                        <a:pt x="292" y="0"/>
                      </a:lnTo>
                      <a:lnTo>
                        <a:pt x="293" y="1"/>
                      </a:lnTo>
                      <a:lnTo>
                        <a:pt x="708" y="411"/>
                      </a:lnTo>
                      <a:close/>
                      <a:moveTo>
                        <a:pt x="5" y="345"/>
                      </a:moveTo>
                      <a:lnTo>
                        <a:pt x="701" y="409"/>
                      </a:lnTo>
                      <a:lnTo>
                        <a:pt x="292" y="4"/>
                      </a:lnTo>
                      <a:lnTo>
                        <a:pt x="5" y="345"/>
                      </a:lnTo>
                      <a:close/>
                    </a:path>
                  </a:pathLst>
                </a:custGeom>
                <a:grpFill/>
                <a:ln w="317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 sz="240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6" name="组合 5"/>
              <p:cNvGrpSpPr/>
              <p:nvPr/>
            </p:nvGrpSpPr>
            <p:grpSpPr>
              <a:xfrm>
                <a:off x="2231774" y="1198174"/>
                <a:ext cx="2159648" cy="1948937"/>
                <a:chOff x="2231774" y="1198174"/>
                <a:chExt cx="2159648" cy="1948937"/>
              </a:xfrm>
              <a:grpFill/>
            </p:grpSpPr>
            <p:sp>
              <p:nvSpPr>
                <p:cNvPr id="7" name="Freeform 8"/>
                <p:cNvSpPr>
                  <a:spLocks noEditPoints="1"/>
                </p:cNvSpPr>
                <p:nvPr/>
              </p:nvSpPr>
              <p:spPr bwMode="auto">
                <a:xfrm>
                  <a:off x="2853162" y="1232938"/>
                  <a:ext cx="1538260" cy="1914173"/>
                </a:xfrm>
                <a:custGeom>
                  <a:avLst/>
                  <a:gdLst>
                    <a:gd name="T0" fmla="*/ 0 w 708"/>
                    <a:gd name="T1" fmla="*/ 1398588 h 881"/>
                    <a:gd name="T2" fmla="*/ 176213 w 708"/>
                    <a:gd name="T3" fmla="*/ 0 h 881"/>
                    <a:gd name="T4" fmla="*/ 179388 w 708"/>
                    <a:gd name="T5" fmla="*/ 4763 h 881"/>
                    <a:gd name="T6" fmla="*/ 1123950 w 708"/>
                    <a:gd name="T7" fmla="*/ 1160463 h 881"/>
                    <a:gd name="T8" fmla="*/ 1120775 w 708"/>
                    <a:gd name="T9" fmla="*/ 1162050 h 881"/>
                    <a:gd name="T10" fmla="*/ 0 w 708"/>
                    <a:gd name="T11" fmla="*/ 1398588 h 881"/>
                    <a:gd name="T12" fmla="*/ 179388 w 708"/>
                    <a:gd name="T13" fmla="*/ 11113 h 881"/>
                    <a:gd name="T14" fmla="*/ 4763 w 708"/>
                    <a:gd name="T15" fmla="*/ 1393825 h 881"/>
                    <a:gd name="T16" fmla="*/ 1117600 w 708"/>
                    <a:gd name="T17" fmla="*/ 1157288 h 881"/>
                    <a:gd name="T18" fmla="*/ 179388 w 708"/>
                    <a:gd name="T19" fmla="*/ 11113 h 881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708" h="881">
                      <a:moveTo>
                        <a:pt x="0" y="881"/>
                      </a:moveTo>
                      <a:lnTo>
                        <a:pt x="111" y="0"/>
                      </a:lnTo>
                      <a:lnTo>
                        <a:pt x="113" y="3"/>
                      </a:lnTo>
                      <a:lnTo>
                        <a:pt x="708" y="731"/>
                      </a:lnTo>
                      <a:lnTo>
                        <a:pt x="706" y="732"/>
                      </a:lnTo>
                      <a:lnTo>
                        <a:pt x="0" y="881"/>
                      </a:lnTo>
                      <a:close/>
                      <a:moveTo>
                        <a:pt x="113" y="7"/>
                      </a:moveTo>
                      <a:lnTo>
                        <a:pt x="3" y="878"/>
                      </a:lnTo>
                      <a:lnTo>
                        <a:pt x="704" y="729"/>
                      </a:lnTo>
                      <a:lnTo>
                        <a:pt x="113" y="7"/>
                      </a:lnTo>
                      <a:close/>
                    </a:path>
                  </a:pathLst>
                </a:custGeom>
                <a:grpFill/>
                <a:ln w="317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8" name="Freeform 9"/>
                <p:cNvSpPr>
                  <a:spLocks/>
                </p:cNvSpPr>
                <p:nvPr/>
              </p:nvSpPr>
              <p:spPr bwMode="auto">
                <a:xfrm>
                  <a:off x="2231774" y="1198174"/>
                  <a:ext cx="923391" cy="1060291"/>
                </a:xfrm>
                <a:custGeom>
                  <a:avLst/>
                  <a:gdLst>
                    <a:gd name="T0" fmla="*/ 3175 w 425"/>
                    <a:gd name="T1" fmla="*/ 774700 h 488"/>
                    <a:gd name="T2" fmla="*/ 0 w 425"/>
                    <a:gd name="T3" fmla="*/ 771525 h 488"/>
                    <a:gd name="T4" fmla="*/ 673100 w 425"/>
                    <a:gd name="T5" fmla="*/ 0 h 488"/>
                    <a:gd name="T6" fmla="*/ 674688 w 425"/>
                    <a:gd name="T7" fmla="*/ 1588 h 488"/>
                    <a:gd name="T8" fmla="*/ 3175 w 425"/>
                    <a:gd name="T9" fmla="*/ 774700 h 4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425" h="488">
                      <a:moveTo>
                        <a:pt x="2" y="488"/>
                      </a:moveTo>
                      <a:lnTo>
                        <a:pt x="0" y="486"/>
                      </a:lnTo>
                      <a:lnTo>
                        <a:pt x="424" y="0"/>
                      </a:lnTo>
                      <a:lnTo>
                        <a:pt x="425" y="1"/>
                      </a:lnTo>
                      <a:lnTo>
                        <a:pt x="2" y="488"/>
                      </a:lnTo>
                      <a:close/>
                    </a:path>
                  </a:pathLst>
                </a:custGeom>
                <a:grpFill/>
                <a:ln w="317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 sz="2400"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4" name="Freeform 10"/>
            <p:cNvSpPr>
              <a:spLocks/>
            </p:cNvSpPr>
            <p:nvPr/>
          </p:nvSpPr>
          <p:spPr bwMode="auto">
            <a:xfrm>
              <a:off x="3707027" y="2819029"/>
              <a:ext cx="682223" cy="1210210"/>
            </a:xfrm>
            <a:custGeom>
              <a:avLst/>
              <a:gdLst>
                <a:gd name="T0" fmla="*/ 3175 w 314"/>
                <a:gd name="T1" fmla="*/ 884238 h 557"/>
                <a:gd name="T2" fmla="*/ 0 w 314"/>
                <a:gd name="T3" fmla="*/ 884238 h 557"/>
                <a:gd name="T4" fmla="*/ 495300 w 314"/>
                <a:gd name="T5" fmla="*/ 0 h 557"/>
                <a:gd name="T6" fmla="*/ 498475 w 314"/>
                <a:gd name="T7" fmla="*/ 1588 h 557"/>
                <a:gd name="T8" fmla="*/ 3175 w 314"/>
                <a:gd name="T9" fmla="*/ 884238 h 55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14" h="557">
                  <a:moveTo>
                    <a:pt x="2" y="557"/>
                  </a:moveTo>
                  <a:lnTo>
                    <a:pt x="0" y="557"/>
                  </a:lnTo>
                  <a:lnTo>
                    <a:pt x="312" y="0"/>
                  </a:lnTo>
                  <a:lnTo>
                    <a:pt x="314" y="1"/>
                  </a:lnTo>
                  <a:lnTo>
                    <a:pt x="2" y="557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12" name="Oval 951"/>
          <p:cNvSpPr>
            <a:spLocks noChangeArrowheads="1"/>
          </p:cNvSpPr>
          <p:nvPr/>
        </p:nvSpPr>
        <p:spPr bwMode="auto">
          <a:xfrm>
            <a:off x="2198019" y="2845463"/>
            <a:ext cx="1032741" cy="102384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/>
          <a:lstStyle/>
          <a:p>
            <a:endParaRPr lang="zh-CN" altLang="zh-CN" sz="2400">
              <a:cs typeface="+mn-ea"/>
              <a:sym typeface="+mn-lt"/>
            </a:endParaRPr>
          </a:p>
        </p:txBody>
      </p:sp>
      <p:sp>
        <p:nvSpPr>
          <p:cNvPr id="13" name="Oval 952"/>
          <p:cNvSpPr>
            <a:spLocks noChangeArrowheads="1"/>
          </p:cNvSpPr>
          <p:nvPr/>
        </p:nvSpPr>
        <p:spPr bwMode="auto">
          <a:xfrm>
            <a:off x="919388" y="2741162"/>
            <a:ext cx="763330" cy="759905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/>
          <a:lstStyle/>
          <a:p>
            <a:endParaRPr lang="zh-CN" altLang="zh-CN" sz="2400">
              <a:cs typeface="+mn-ea"/>
              <a:sym typeface="+mn-lt"/>
            </a:endParaRPr>
          </a:p>
        </p:txBody>
      </p:sp>
      <p:sp>
        <p:nvSpPr>
          <p:cNvPr id="14" name="Oval 953"/>
          <p:cNvSpPr>
            <a:spLocks noChangeArrowheads="1"/>
          </p:cNvSpPr>
          <p:nvPr/>
        </p:nvSpPr>
        <p:spPr bwMode="auto">
          <a:xfrm>
            <a:off x="3348356" y="3965098"/>
            <a:ext cx="461847" cy="45977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/>
          <a:lstStyle/>
          <a:p>
            <a:endParaRPr lang="zh-CN" altLang="zh-CN" sz="2400">
              <a:cs typeface="+mn-ea"/>
              <a:sym typeface="+mn-lt"/>
            </a:endParaRPr>
          </a:p>
        </p:txBody>
      </p:sp>
      <p:sp>
        <p:nvSpPr>
          <p:cNvPr id="15" name="Oval 954"/>
          <p:cNvSpPr>
            <a:spLocks noChangeArrowheads="1"/>
          </p:cNvSpPr>
          <p:nvPr/>
        </p:nvSpPr>
        <p:spPr bwMode="auto">
          <a:xfrm>
            <a:off x="2578613" y="1106409"/>
            <a:ext cx="906588" cy="90039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/>
          <a:lstStyle/>
          <a:p>
            <a:endParaRPr lang="zh-CN" altLang="zh-CN" sz="2400">
              <a:cs typeface="+mn-ea"/>
              <a:sym typeface="+mn-lt"/>
            </a:endParaRPr>
          </a:p>
        </p:txBody>
      </p:sp>
      <p:sp>
        <p:nvSpPr>
          <p:cNvPr id="16" name="Oval 955"/>
          <p:cNvSpPr>
            <a:spLocks noChangeArrowheads="1"/>
          </p:cNvSpPr>
          <p:nvPr/>
        </p:nvSpPr>
        <p:spPr bwMode="auto">
          <a:xfrm>
            <a:off x="2022686" y="3956585"/>
            <a:ext cx="254444" cy="25543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/>
          <a:lstStyle/>
          <a:p>
            <a:endParaRPr lang="zh-CN" altLang="zh-CN" sz="2400">
              <a:cs typeface="+mn-ea"/>
              <a:sym typeface="+mn-lt"/>
            </a:endParaRPr>
          </a:p>
        </p:txBody>
      </p:sp>
      <p:sp>
        <p:nvSpPr>
          <p:cNvPr id="17" name="Oval 956"/>
          <p:cNvSpPr>
            <a:spLocks noChangeArrowheads="1"/>
          </p:cNvSpPr>
          <p:nvPr/>
        </p:nvSpPr>
        <p:spPr bwMode="auto">
          <a:xfrm>
            <a:off x="3801650" y="2568748"/>
            <a:ext cx="904451" cy="89826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/>
          <a:lstStyle/>
          <a:p>
            <a:endParaRPr lang="zh-CN" altLang="zh-CN" sz="2400">
              <a:cs typeface="+mn-ea"/>
              <a:sym typeface="+mn-lt"/>
            </a:endParaRPr>
          </a:p>
        </p:txBody>
      </p:sp>
      <p:sp>
        <p:nvSpPr>
          <p:cNvPr id="18" name="Oval 957"/>
          <p:cNvSpPr>
            <a:spLocks noChangeArrowheads="1"/>
          </p:cNvSpPr>
          <p:nvPr/>
        </p:nvSpPr>
        <p:spPr bwMode="auto">
          <a:xfrm>
            <a:off x="1992752" y="2277130"/>
            <a:ext cx="410530" cy="40868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/>
          <a:lstStyle/>
          <a:p>
            <a:endParaRPr lang="zh-CN" altLang="zh-CN" sz="2400">
              <a:cs typeface="+mn-ea"/>
              <a:sym typeface="+mn-lt"/>
            </a:endParaRPr>
          </a:p>
        </p:txBody>
      </p:sp>
      <p:sp>
        <p:nvSpPr>
          <p:cNvPr id="19" name="Oval 952"/>
          <p:cNvSpPr>
            <a:spLocks noChangeArrowheads="1"/>
          </p:cNvSpPr>
          <p:nvPr/>
        </p:nvSpPr>
        <p:spPr bwMode="auto">
          <a:xfrm>
            <a:off x="5242116" y="2839303"/>
            <a:ext cx="274884" cy="27391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/>
          <a:lstStyle/>
          <a:p>
            <a:endParaRPr lang="zh-CN" altLang="zh-CN" sz="2400">
              <a:cs typeface="+mn-ea"/>
              <a:sym typeface="+mn-lt"/>
            </a:endParaRPr>
          </a:p>
        </p:txBody>
      </p:sp>
      <p:sp>
        <p:nvSpPr>
          <p:cNvPr id="20" name="Oval 952"/>
          <p:cNvSpPr>
            <a:spLocks noChangeArrowheads="1"/>
          </p:cNvSpPr>
          <p:nvPr/>
        </p:nvSpPr>
        <p:spPr bwMode="auto">
          <a:xfrm>
            <a:off x="5242116" y="3239057"/>
            <a:ext cx="274884" cy="27391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/>
          <a:lstStyle/>
          <a:p>
            <a:endParaRPr lang="zh-CN" altLang="zh-CN" sz="2400">
              <a:cs typeface="+mn-ea"/>
              <a:sym typeface="+mn-lt"/>
            </a:endParaRPr>
          </a:p>
        </p:txBody>
      </p:sp>
      <p:sp>
        <p:nvSpPr>
          <p:cNvPr id="21" name="Oval 952"/>
          <p:cNvSpPr>
            <a:spLocks noChangeArrowheads="1"/>
          </p:cNvSpPr>
          <p:nvPr/>
        </p:nvSpPr>
        <p:spPr bwMode="auto">
          <a:xfrm>
            <a:off x="5242116" y="3638813"/>
            <a:ext cx="274884" cy="27391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/>
          <a:lstStyle/>
          <a:p>
            <a:endParaRPr lang="zh-CN" altLang="zh-CN" sz="2400">
              <a:cs typeface="+mn-ea"/>
              <a:sym typeface="+mn-lt"/>
            </a:endParaRPr>
          </a:p>
        </p:txBody>
      </p:sp>
      <p:sp>
        <p:nvSpPr>
          <p:cNvPr id="22" name="Oval 952"/>
          <p:cNvSpPr>
            <a:spLocks noChangeArrowheads="1"/>
          </p:cNvSpPr>
          <p:nvPr/>
        </p:nvSpPr>
        <p:spPr bwMode="auto">
          <a:xfrm>
            <a:off x="5242116" y="4038568"/>
            <a:ext cx="274884" cy="27391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/>
          <a:lstStyle/>
          <a:p>
            <a:endParaRPr lang="zh-CN" altLang="zh-CN" sz="2400">
              <a:cs typeface="+mn-ea"/>
              <a:sym typeface="+mn-lt"/>
            </a:endParaRPr>
          </a:p>
        </p:txBody>
      </p:sp>
      <p:sp>
        <p:nvSpPr>
          <p:cNvPr id="23" name="Rectangle 971"/>
          <p:cNvSpPr/>
          <p:nvPr/>
        </p:nvSpPr>
        <p:spPr>
          <a:xfrm>
            <a:off x="4571203" y="968167"/>
            <a:ext cx="3489035" cy="48188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anchor="ctr"/>
          <a:lstStyle/>
          <a:p>
            <a:pPr algn="r">
              <a:spcBef>
                <a:spcPts val="590"/>
              </a:spcBef>
            </a:pPr>
            <a:endParaRPr lang="bg-BG" altLang="zh-CN" sz="3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Rectangle 972"/>
          <p:cNvSpPr/>
          <p:nvPr/>
        </p:nvSpPr>
        <p:spPr>
          <a:xfrm>
            <a:off x="6190449" y="1522134"/>
            <a:ext cx="1700265" cy="4098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anchor="ctr"/>
          <a:lstStyle/>
          <a:p>
            <a:pPr algn="ctr">
              <a:spcBef>
                <a:spcPts val="590"/>
              </a:spcBef>
            </a:pPr>
            <a:endParaRPr lang="bg-BG" altLang="zh-CN" sz="3900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" name="TextBox 974"/>
          <p:cNvSpPr txBox="1">
            <a:spLocks noChangeArrowheads="1"/>
          </p:cNvSpPr>
          <p:nvPr/>
        </p:nvSpPr>
        <p:spPr bwMode="auto">
          <a:xfrm>
            <a:off x="2594180" y="1341346"/>
            <a:ext cx="891701" cy="375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>
            <a:lvl1pPr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latin typeface="+mn-lt"/>
                <a:cs typeface="+mn-ea"/>
                <a:sym typeface="+mn-lt"/>
              </a:rPr>
              <a:t>2014</a:t>
            </a:r>
            <a:endParaRPr lang="bg-BG" altLang="zh-CN" sz="2000" dirty="0">
              <a:solidFill>
                <a:schemeClr val="bg1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26" name="TextBox 975"/>
          <p:cNvSpPr txBox="1">
            <a:spLocks noChangeArrowheads="1"/>
          </p:cNvSpPr>
          <p:nvPr/>
        </p:nvSpPr>
        <p:spPr bwMode="auto">
          <a:xfrm>
            <a:off x="3834516" y="2821814"/>
            <a:ext cx="895724" cy="375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>
            <a:lvl1pPr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+mn-lt"/>
                <a:cs typeface="+mn-ea"/>
                <a:sym typeface="+mn-lt"/>
              </a:rPr>
              <a:t>2015</a:t>
            </a:r>
            <a:endParaRPr lang="bg-BG" altLang="zh-CN" sz="2000" dirty="0">
              <a:solidFill>
                <a:schemeClr val="bg1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27" name="TextBox 976"/>
          <p:cNvSpPr txBox="1">
            <a:spLocks noChangeArrowheads="1"/>
          </p:cNvSpPr>
          <p:nvPr/>
        </p:nvSpPr>
        <p:spPr bwMode="auto">
          <a:xfrm>
            <a:off x="959616" y="2948517"/>
            <a:ext cx="741521" cy="314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>
            <a:lvl1pPr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+mn-lt"/>
                <a:cs typeface="+mn-ea"/>
                <a:sym typeface="+mn-lt"/>
              </a:rPr>
              <a:t>2013</a:t>
            </a:r>
            <a:endParaRPr lang="bg-BG" altLang="zh-CN" dirty="0">
              <a:solidFill>
                <a:schemeClr val="bg1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28" name="TextBox 977"/>
          <p:cNvSpPr txBox="1">
            <a:spLocks noChangeArrowheads="1"/>
          </p:cNvSpPr>
          <p:nvPr/>
        </p:nvSpPr>
        <p:spPr bwMode="auto">
          <a:xfrm>
            <a:off x="2231278" y="3139305"/>
            <a:ext cx="1033838" cy="46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>
            <a:lvl1pPr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14700" algn="l"/>
                <a:tab pos="4752975" algn="l"/>
                <a:tab pos="6372225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2600" dirty="0">
                <a:solidFill>
                  <a:schemeClr val="bg1"/>
                </a:solidFill>
                <a:latin typeface="+mn-lt"/>
                <a:cs typeface="+mn-ea"/>
                <a:sym typeface="+mn-lt"/>
              </a:rPr>
              <a:t>20XX</a:t>
            </a:r>
            <a:endParaRPr lang="bg-BG" altLang="zh-CN" sz="2600" dirty="0">
              <a:solidFill>
                <a:schemeClr val="bg1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517000" y="2802336"/>
            <a:ext cx="2472124" cy="372539"/>
          </a:xfrm>
          <a:prstGeom prst="rect">
            <a:avLst/>
          </a:prstGeom>
          <a:noFill/>
        </p:spPr>
        <p:txBody>
          <a:bodyPr wrap="square" lIns="67374" tIns="33687" rIns="67374" bIns="33687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30" name="Text Placeholder 2"/>
          <p:cNvSpPr txBox="1">
            <a:spLocks/>
          </p:cNvSpPr>
          <p:nvPr/>
        </p:nvSpPr>
        <p:spPr bwMode="auto">
          <a:xfrm>
            <a:off x="6234217" y="1603073"/>
            <a:ext cx="1499494" cy="262967"/>
          </a:xfrm>
          <a:prstGeom prst="rect">
            <a:avLst/>
          </a:prstGeom>
          <a:noFill/>
          <a:ln>
            <a:noFill/>
          </a:ln>
        </p:spPr>
        <p:txBody>
          <a:bodyPr lIns="67391" tIns="33696" rIns="67391" bIns="33696"/>
          <a:lstStyle>
            <a:lvl1pPr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9pPr>
          </a:lstStyle>
          <a:p>
            <a:pPr algn="ctr">
              <a:buClr>
                <a:schemeClr val="accent1"/>
              </a:buClr>
              <a:buSzPct val="80000"/>
              <a:buFont typeface="Corbel" pitchFamily="34" charset="0"/>
              <a:buNone/>
            </a:pPr>
            <a:r>
              <a:rPr lang="zh-CN" altLang="en-US" sz="15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添加会议副标题</a:t>
            </a:r>
            <a:endParaRPr lang="en-AU" sz="15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17000" y="3202092"/>
            <a:ext cx="2472124" cy="372539"/>
          </a:xfrm>
          <a:prstGeom prst="rect">
            <a:avLst/>
          </a:prstGeom>
          <a:noFill/>
        </p:spPr>
        <p:txBody>
          <a:bodyPr wrap="square" lIns="67374" tIns="33687" rIns="67374" bIns="33687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17000" y="3601846"/>
            <a:ext cx="2472124" cy="372539"/>
          </a:xfrm>
          <a:prstGeom prst="rect">
            <a:avLst/>
          </a:prstGeom>
          <a:noFill/>
        </p:spPr>
        <p:txBody>
          <a:bodyPr wrap="square" lIns="67374" tIns="33687" rIns="67374" bIns="33687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517000" y="4001602"/>
            <a:ext cx="2472124" cy="372539"/>
          </a:xfrm>
          <a:prstGeom prst="rect">
            <a:avLst/>
          </a:prstGeom>
          <a:noFill/>
        </p:spPr>
        <p:txBody>
          <a:bodyPr wrap="square" lIns="67374" tIns="33687" rIns="67374" bIns="33687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34" name="Text Placeholder 2"/>
          <p:cNvSpPr txBox="1">
            <a:spLocks/>
          </p:cNvSpPr>
          <p:nvPr/>
        </p:nvSpPr>
        <p:spPr bwMode="auto">
          <a:xfrm>
            <a:off x="4702295" y="987049"/>
            <a:ext cx="3226854" cy="262967"/>
          </a:xfrm>
          <a:prstGeom prst="rect">
            <a:avLst/>
          </a:prstGeom>
          <a:noFill/>
          <a:ln>
            <a:noFill/>
          </a:ln>
        </p:spPr>
        <p:txBody>
          <a:bodyPr lIns="67391" tIns="33696" rIns="67391" bIns="33696"/>
          <a:lstStyle>
            <a:lvl1pPr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  <a:ea typeface="MS PGothic" pitchFamily="34" charset="-128"/>
              </a:defRPr>
            </a:lvl9pPr>
          </a:lstStyle>
          <a:p>
            <a:pPr algn="ctr">
              <a:buClr>
                <a:schemeClr val="accent1"/>
              </a:buClr>
              <a:buSzPct val="80000"/>
              <a:buFont typeface="Corbel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20XX</a:t>
            </a:r>
            <a:r>
              <a:rPr lang="zh-CN" altLang="en-US" sz="24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年度利润对比表</a:t>
            </a:r>
            <a:endParaRPr lang="en-AU" sz="24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36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8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215">
        <p:fade/>
      </p:transition>
    </mc:Choice>
    <mc:Fallback xmlns="">
      <p:transition spd="med" advTm="92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52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52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52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900"/>
                            </p:stCondLst>
                            <p:childTnLst>
                              <p:par>
                                <p:cTn id="4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400"/>
                            </p:stCondLst>
                            <p:childTnLst>
                              <p:par>
                                <p:cTn id="5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50"/>
                            </p:stCondLst>
                            <p:childTnLst>
                              <p:par>
                                <p:cTn id="6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5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750"/>
                            </p:stCondLst>
                            <p:childTnLst>
                              <p:par>
                                <p:cTn id="80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750"/>
                            </p:stCondLst>
                            <p:childTnLst>
                              <p:par>
                                <p:cTn id="86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550"/>
                            </p:stCondLst>
                            <p:childTnLst>
                              <p:par>
                                <p:cTn id="92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3" presetClass="entr" presetSubtype="52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3" presetClass="entr" presetSubtype="52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6650"/>
                            </p:stCondLst>
                            <p:childTnLst>
                              <p:par>
                                <p:cTn id="117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9" dur="1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0" dur="1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1" dur="1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7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24" dur="1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5" dur="1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6" dur="1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27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29" dur="1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30" dur="1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1" dur="1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27" presetClass="entr" presetSubtype="0" fill="hold" grpId="0" nodeType="withEffect">
                                  <p:stCondLst>
                                    <p:cond delay="90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34" dur="1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35" dur="1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6" dur="1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38702" y="19047"/>
            <a:ext cx="9078530" cy="5000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1764258" y="1584052"/>
            <a:ext cx="5256584" cy="244827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2257063" y="1620456"/>
            <a:ext cx="1620456" cy="1620456"/>
          </a:xfrm>
          <a:prstGeom prst="ellipse">
            <a:avLst/>
          </a:prstGeom>
          <a:noFill/>
          <a:ln>
            <a:solidFill>
              <a:srgbClr val="3B38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solidFill>
                  <a:srgbClr val="3B3837"/>
                </a:solidFill>
                <a:cs typeface="+mn-ea"/>
                <a:sym typeface="+mn-lt"/>
              </a:rPr>
              <a:t>05</a:t>
            </a:r>
            <a:endParaRPr lang="zh-CN" altLang="en-US" sz="600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sp>
        <p:nvSpPr>
          <p:cNvPr id="6" name="Rectangle 36"/>
          <p:cNvSpPr/>
          <p:nvPr/>
        </p:nvSpPr>
        <p:spPr>
          <a:xfrm>
            <a:off x="3060402" y="2232124"/>
            <a:ext cx="4968552" cy="622048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36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36821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00">
        <p:fade/>
      </p:transition>
    </mc:Choice>
    <mc:Fallback xmlns="">
      <p:transition spd="med" advTm="5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1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6" grpId="0"/>
      <p:bldP spid="6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3228112" y="1453394"/>
            <a:ext cx="1694184" cy="768492"/>
            <a:chOff x="3417367" y="1348728"/>
            <a:chExt cx="1728788" cy="784225"/>
          </a:xfrm>
        </p:grpSpPr>
        <p:sp>
          <p:nvSpPr>
            <p:cNvPr id="6" name="Freeform 8"/>
            <p:cNvSpPr>
              <a:spLocks/>
            </p:cNvSpPr>
            <p:nvPr/>
          </p:nvSpPr>
          <p:spPr bwMode="auto">
            <a:xfrm>
              <a:off x="3417367" y="1348728"/>
              <a:ext cx="1728788" cy="784225"/>
            </a:xfrm>
            <a:custGeom>
              <a:avLst/>
              <a:gdLst>
                <a:gd name="T0" fmla="*/ 331 w 461"/>
                <a:gd name="T1" fmla="*/ 0 h 209"/>
                <a:gd name="T2" fmla="*/ 201 w 461"/>
                <a:gd name="T3" fmla="*/ 24 h 209"/>
                <a:gd name="T4" fmla="*/ 187 w 461"/>
                <a:gd name="T5" fmla="*/ 29 h 209"/>
                <a:gd name="T6" fmla="*/ 174 w 461"/>
                <a:gd name="T7" fmla="*/ 35 h 209"/>
                <a:gd name="T8" fmla="*/ 0 w 461"/>
                <a:gd name="T9" fmla="*/ 209 h 209"/>
                <a:gd name="T10" fmla="*/ 174 w 461"/>
                <a:gd name="T11" fmla="*/ 209 h 209"/>
                <a:gd name="T12" fmla="*/ 187 w 461"/>
                <a:gd name="T13" fmla="*/ 209 h 209"/>
                <a:gd name="T14" fmla="*/ 201 w 461"/>
                <a:gd name="T15" fmla="*/ 209 h 209"/>
                <a:gd name="T16" fmla="*/ 461 w 461"/>
                <a:gd name="T17" fmla="*/ 209 h 209"/>
                <a:gd name="T18" fmla="*/ 461 w 461"/>
                <a:gd name="T19" fmla="*/ 24 h 209"/>
                <a:gd name="T20" fmla="*/ 331 w 461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1" h="209">
                  <a:moveTo>
                    <a:pt x="331" y="0"/>
                  </a:moveTo>
                  <a:cubicBezTo>
                    <a:pt x="285" y="0"/>
                    <a:pt x="241" y="8"/>
                    <a:pt x="201" y="24"/>
                  </a:cubicBezTo>
                  <a:cubicBezTo>
                    <a:pt x="196" y="26"/>
                    <a:pt x="192" y="27"/>
                    <a:pt x="187" y="29"/>
                  </a:cubicBezTo>
                  <a:cubicBezTo>
                    <a:pt x="183" y="31"/>
                    <a:pt x="178" y="33"/>
                    <a:pt x="174" y="35"/>
                  </a:cubicBezTo>
                  <a:cubicBezTo>
                    <a:pt x="98" y="71"/>
                    <a:pt x="36" y="133"/>
                    <a:pt x="0" y="209"/>
                  </a:cubicBezTo>
                  <a:cubicBezTo>
                    <a:pt x="174" y="209"/>
                    <a:pt x="174" y="209"/>
                    <a:pt x="174" y="209"/>
                  </a:cubicBezTo>
                  <a:cubicBezTo>
                    <a:pt x="187" y="209"/>
                    <a:pt x="187" y="209"/>
                    <a:pt x="187" y="209"/>
                  </a:cubicBezTo>
                  <a:cubicBezTo>
                    <a:pt x="201" y="209"/>
                    <a:pt x="201" y="209"/>
                    <a:pt x="201" y="209"/>
                  </a:cubicBezTo>
                  <a:cubicBezTo>
                    <a:pt x="461" y="209"/>
                    <a:pt x="461" y="209"/>
                    <a:pt x="461" y="209"/>
                  </a:cubicBezTo>
                  <a:cubicBezTo>
                    <a:pt x="461" y="24"/>
                    <a:pt x="461" y="24"/>
                    <a:pt x="461" y="24"/>
                  </a:cubicBezTo>
                  <a:cubicBezTo>
                    <a:pt x="420" y="8"/>
                    <a:pt x="377" y="0"/>
                    <a:pt x="331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4704" dirty="0">
                <a:cs typeface="+mn-ea"/>
                <a:sym typeface="+mn-lt"/>
              </a:endParaRPr>
            </a:p>
          </p:txBody>
        </p:sp>
        <p:sp>
          <p:nvSpPr>
            <p:cNvPr id="7" name="标题层"/>
            <p:cNvSpPr txBox="1"/>
            <p:nvPr/>
          </p:nvSpPr>
          <p:spPr bwMode="auto">
            <a:xfrm>
              <a:off x="4434768" y="1518855"/>
              <a:ext cx="617718" cy="521369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896022">
                <a:defRPr/>
              </a:pPr>
              <a:r>
                <a:rPr lang="en-US" altLang="zh-CN" sz="272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01</a:t>
              </a:r>
              <a:endParaRPr lang="zh-CN" altLang="en-US" sz="272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003994" y="1598214"/>
            <a:ext cx="766971" cy="1690994"/>
            <a:chOff x="5229523" y="1496513"/>
            <a:chExt cx="782637" cy="1725613"/>
          </a:xfrm>
        </p:grpSpPr>
        <p:sp>
          <p:nvSpPr>
            <p:cNvPr id="9" name="Freeform 6"/>
            <p:cNvSpPr>
              <a:spLocks/>
            </p:cNvSpPr>
            <p:nvPr/>
          </p:nvSpPr>
          <p:spPr bwMode="auto">
            <a:xfrm rot="16200000">
              <a:off x="4758035" y="1968001"/>
              <a:ext cx="1725613" cy="782637"/>
            </a:xfrm>
            <a:custGeom>
              <a:avLst/>
              <a:gdLst>
                <a:gd name="T0" fmla="*/ 287 w 460"/>
                <a:gd name="T1" fmla="*/ 0 h 209"/>
                <a:gd name="T2" fmla="*/ 273 w 460"/>
                <a:gd name="T3" fmla="*/ 0 h 209"/>
                <a:gd name="T4" fmla="*/ 260 w 460"/>
                <a:gd name="T5" fmla="*/ 0 h 209"/>
                <a:gd name="T6" fmla="*/ 0 w 460"/>
                <a:gd name="T7" fmla="*/ 0 h 209"/>
                <a:gd name="T8" fmla="*/ 0 w 460"/>
                <a:gd name="T9" fmla="*/ 185 h 209"/>
                <a:gd name="T10" fmla="*/ 130 w 460"/>
                <a:gd name="T11" fmla="*/ 209 h 209"/>
                <a:gd name="T12" fmla="*/ 260 w 460"/>
                <a:gd name="T13" fmla="*/ 185 h 209"/>
                <a:gd name="T14" fmla="*/ 273 w 460"/>
                <a:gd name="T15" fmla="*/ 179 h 209"/>
                <a:gd name="T16" fmla="*/ 287 w 460"/>
                <a:gd name="T17" fmla="*/ 173 h 209"/>
                <a:gd name="T18" fmla="*/ 460 w 460"/>
                <a:gd name="T19" fmla="*/ 0 h 209"/>
                <a:gd name="T20" fmla="*/ 287 w 460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0" h="209">
                  <a:moveTo>
                    <a:pt x="287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0" y="200"/>
                    <a:pt x="84" y="209"/>
                    <a:pt x="130" y="209"/>
                  </a:cubicBezTo>
                  <a:cubicBezTo>
                    <a:pt x="176" y="209"/>
                    <a:pt x="219" y="200"/>
                    <a:pt x="260" y="185"/>
                  </a:cubicBezTo>
                  <a:cubicBezTo>
                    <a:pt x="264" y="183"/>
                    <a:pt x="269" y="181"/>
                    <a:pt x="273" y="179"/>
                  </a:cubicBezTo>
                  <a:cubicBezTo>
                    <a:pt x="278" y="178"/>
                    <a:pt x="282" y="176"/>
                    <a:pt x="287" y="173"/>
                  </a:cubicBezTo>
                  <a:cubicBezTo>
                    <a:pt x="363" y="137"/>
                    <a:pt x="424" y="76"/>
                    <a:pt x="460" y="0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4704" dirty="0">
                <a:cs typeface="+mn-ea"/>
                <a:sym typeface="+mn-lt"/>
              </a:endParaRPr>
            </a:p>
          </p:txBody>
        </p:sp>
        <p:sp>
          <p:nvSpPr>
            <p:cNvPr id="10" name="标题层"/>
            <p:cNvSpPr txBox="1"/>
            <p:nvPr/>
          </p:nvSpPr>
          <p:spPr bwMode="auto">
            <a:xfrm>
              <a:off x="5290900" y="2696602"/>
              <a:ext cx="617718" cy="521369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896022">
                <a:defRPr/>
              </a:pPr>
              <a:r>
                <a:rPr lang="en-US" altLang="zh-CN" sz="272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02</a:t>
              </a:r>
              <a:endParaRPr lang="zh-CN" altLang="en-US" sz="272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967081" y="3376179"/>
            <a:ext cx="1691072" cy="766936"/>
            <a:chOff x="4171430" y="3310878"/>
            <a:chExt cx="1725613" cy="782637"/>
          </a:xfrm>
        </p:grpSpPr>
        <p:sp>
          <p:nvSpPr>
            <p:cNvPr id="12" name="Freeform 6"/>
            <p:cNvSpPr>
              <a:spLocks/>
            </p:cNvSpPr>
            <p:nvPr/>
          </p:nvSpPr>
          <p:spPr bwMode="auto">
            <a:xfrm>
              <a:off x="4171430" y="3310878"/>
              <a:ext cx="1725613" cy="782637"/>
            </a:xfrm>
            <a:custGeom>
              <a:avLst/>
              <a:gdLst>
                <a:gd name="T0" fmla="*/ 287 w 460"/>
                <a:gd name="T1" fmla="*/ 0 h 209"/>
                <a:gd name="T2" fmla="*/ 273 w 460"/>
                <a:gd name="T3" fmla="*/ 0 h 209"/>
                <a:gd name="T4" fmla="*/ 260 w 460"/>
                <a:gd name="T5" fmla="*/ 0 h 209"/>
                <a:gd name="T6" fmla="*/ 0 w 460"/>
                <a:gd name="T7" fmla="*/ 0 h 209"/>
                <a:gd name="T8" fmla="*/ 0 w 460"/>
                <a:gd name="T9" fmla="*/ 185 h 209"/>
                <a:gd name="T10" fmla="*/ 130 w 460"/>
                <a:gd name="T11" fmla="*/ 209 h 209"/>
                <a:gd name="T12" fmla="*/ 260 w 460"/>
                <a:gd name="T13" fmla="*/ 185 h 209"/>
                <a:gd name="T14" fmla="*/ 273 w 460"/>
                <a:gd name="T15" fmla="*/ 179 h 209"/>
                <a:gd name="T16" fmla="*/ 287 w 460"/>
                <a:gd name="T17" fmla="*/ 173 h 209"/>
                <a:gd name="T18" fmla="*/ 460 w 460"/>
                <a:gd name="T19" fmla="*/ 0 h 209"/>
                <a:gd name="T20" fmla="*/ 287 w 460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0" h="209">
                  <a:moveTo>
                    <a:pt x="287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0" y="200"/>
                    <a:pt x="84" y="209"/>
                    <a:pt x="130" y="209"/>
                  </a:cubicBezTo>
                  <a:cubicBezTo>
                    <a:pt x="176" y="209"/>
                    <a:pt x="219" y="200"/>
                    <a:pt x="260" y="185"/>
                  </a:cubicBezTo>
                  <a:cubicBezTo>
                    <a:pt x="264" y="183"/>
                    <a:pt x="269" y="181"/>
                    <a:pt x="273" y="179"/>
                  </a:cubicBezTo>
                  <a:cubicBezTo>
                    <a:pt x="278" y="178"/>
                    <a:pt x="282" y="176"/>
                    <a:pt x="287" y="173"/>
                  </a:cubicBezTo>
                  <a:cubicBezTo>
                    <a:pt x="363" y="137"/>
                    <a:pt x="424" y="76"/>
                    <a:pt x="460" y="0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4704" dirty="0">
                <a:cs typeface="+mn-ea"/>
                <a:sym typeface="+mn-lt"/>
              </a:endParaRPr>
            </a:p>
          </p:txBody>
        </p:sp>
        <p:sp>
          <p:nvSpPr>
            <p:cNvPr id="13" name="标题层"/>
            <p:cNvSpPr txBox="1"/>
            <p:nvPr/>
          </p:nvSpPr>
          <p:spPr bwMode="auto">
            <a:xfrm>
              <a:off x="4171430" y="3440586"/>
              <a:ext cx="617718" cy="521369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896022">
                <a:defRPr/>
              </a:pPr>
              <a:r>
                <a:rPr lang="en-US" altLang="zh-CN" sz="272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03</a:t>
              </a:r>
              <a:endParaRPr lang="zh-CN" altLang="en-US" sz="272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109804" y="2316878"/>
            <a:ext cx="766971" cy="1690994"/>
            <a:chOff x="3296644" y="2229890"/>
            <a:chExt cx="782637" cy="1725613"/>
          </a:xfrm>
        </p:grpSpPr>
        <p:sp>
          <p:nvSpPr>
            <p:cNvPr id="15" name="Freeform 6"/>
            <p:cNvSpPr>
              <a:spLocks/>
            </p:cNvSpPr>
            <p:nvPr/>
          </p:nvSpPr>
          <p:spPr bwMode="auto">
            <a:xfrm rot="5400000">
              <a:off x="2825156" y="2701378"/>
              <a:ext cx="1725613" cy="782637"/>
            </a:xfrm>
            <a:custGeom>
              <a:avLst/>
              <a:gdLst>
                <a:gd name="T0" fmla="*/ 287 w 460"/>
                <a:gd name="T1" fmla="*/ 0 h 209"/>
                <a:gd name="T2" fmla="*/ 273 w 460"/>
                <a:gd name="T3" fmla="*/ 0 h 209"/>
                <a:gd name="T4" fmla="*/ 260 w 460"/>
                <a:gd name="T5" fmla="*/ 0 h 209"/>
                <a:gd name="T6" fmla="*/ 0 w 460"/>
                <a:gd name="T7" fmla="*/ 0 h 209"/>
                <a:gd name="T8" fmla="*/ 0 w 460"/>
                <a:gd name="T9" fmla="*/ 185 h 209"/>
                <a:gd name="T10" fmla="*/ 130 w 460"/>
                <a:gd name="T11" fmla="*/ 209 h 209"/>
                <a:gd name="T12" fmla="*/ 260 w 460"/>
                <a:gd name="T13" fmla="*/ 185 h 209"/>
                <a:gd name="T14" fmla="*/ 273 w 460"/>
                <a:gd name="T15" fmla="*/ 179 h 209"/>
                <a:gd name="T16" fmla="*/ 287 w 460"/>
                <a:gd name="T17" fmla="*/ 173 h 209"/>
                <a:gd name="T18" fmla="*/ 460 w 460"/>
                <a:gd name="T19" fmla="*/ 0 h 209"/>
                <a:gd name="T20" fmla="*/ 287 w 460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0" h="209">
                  <a:moveTo>
                    <a:pt x="287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0" y="200"/>
                    <a:pt x="84" y="209"/>
                    <a:pt x="130" y="209"/>
                  </a:cubicBezTo>
                  <a:cubicBezTo>
                    <a:pt x="176" y="209"/>
                    <a:pt x="219" y="200"/>
                    <a:pt x="260" y="185"/>
                  </a:cubicBezTo>
                  <a:cubicBezTo>
                    <a:pt x="264" y="183"/>
                    <a:pt x="269" y="181"/>
                    <a:pt x="273" y="179"/>
                  </a:cubicBezTo>
                  <a:cubicBezTo>
                    <a:pt x="278" y="178"/>
                    <a:pt x="282" y="176"/>
                    <a:pt x="287" y="173"/>
                  </a:cubicBezTo>
                  <a:cubicBezTo>
                    <a:pt x="363" y="137"/>
                    <a:pt x="424" y="76"/>
                    <a:pt x="460" y="0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4704" dirty="0">
                <a:cs typeface="+mn-ea"/>
                <a:sym typeface="+mn-lt"/>
              </a:endParaRPr>
            </a:p>
          </p:txBody>
        </p:sp>
        <p:sp>
          <p:nvSpPr>
            <p:cNvPr id="16" name="标题层"/>
            <p:cNvSpPr txBox="1"/>
            <p:nvPr/>
          </p:nvSpPr>
          <p:spPr bwMode="auto">
            <a:xfrm>
              <a:off x="3417367" y="2229890"/>
              <a:ext cx="617718" cy="521369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896022">
                <a:defRPr/>
              </a:pPr>
              <a:r>
                <a:rPr lang="en-US" altLang="zh-CN" sz="272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04</a:t>
              </a:r>
              <a:endParaRPr lang="zh-CN" altLang="en-US" sz="272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17" name="直接连接符 16"/>
          <p:cNvCxnSpPr/>
          <p:nvPr/>
        </p:nvCxnSpPr>
        <p:spPr>
          <a:xfrm>
            <a:off x="3018866" y="1980023"/>
            <a:ext cx="608954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18" name="矩形 17"/>
          <p:cNvSpPr/>
          <p:nvPr/>
        </p:nvSpPr>
        <p:spPr>
          <a:xfrm>
            <a:off x="901866" y="1708581"/>
            <a:ext cx="1975664" cy="706024"/>
          </a:xfrm>
          <a:prstGeom prst="rect">
            <a:avLst/>
          </a:prstGeom>
        </p:spPr>
        <p:txBody>
          <a:bodyPr wrap="square" lIns="89597" tIns="44798" rIns="89597" bIns="44798">
            <a:spAutoFit/>
          </a:bodyPr>
          <a:lstStyle/>
          <a:p>
            <a:pPr algn="just">
              <a:lnSpc>
                <a:spcPts val="1176"/>
              </a:lnSpc>
            </a:pPr>
            <a:r>
              <a:rPr lang="zh-CN" altLang="en-US" sz="882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956" dirty="0">
              <a:cs typeface="+mn-ea"/>
              <a:sym typeface="+mn-lt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353676" y="1980023"/>
            <a:ext cx="608954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20" name="矩形 19"/>
          <p:cNvSpPr/>
          <p:nvPr/>
        </p:nvSpPr>
        <p:spPr>
          <a:xfrm>
            <a:off x="6123798" y="1708581"/>
            <a:ext cx="1975664" cy="706024"/>
          </a:xfrm>
          <a:prstGeom prst="rect">
            <a:avLst/>
          </a:prstGeom>
        </p:spPr>
        <p:txBody>
          <a:bodyPr wrap="square" lIns="89597" tIns="44798" rIns="89597" bIns="44798">
            <a:spAutoFit/>
          </a:bodyPr>
          <a:lstStyle/>
          <a:p>
            <a:pPr algn="just">
              <a:lnSpc>
                <a:spcPts val="1176"/>
              </a:lnSpc>
            </a:pPr>
            <a:r>
              <a:rPr lang="zh-CN" altLang="en-US" sz="882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956" dirty="0">
              <a:cs typeface="+mn-ea"/>
              <a:sym typeface="+mn-lt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353676" y="3518288"/>
            <a:ext cx="608954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22" name="矩形 21"/>
          <p:cNvSpPr/>
          <p:nvPr/>
        </p:nvSpPr>
        <p:spPr>
          <a:xfrm>
            <a:off x="6123798" y="3285922"/>
            <a:ext cx="1975664" cy="706024"/>
          </a:xfrm>
          <a:prstGeom prst="rect">
            <a:avLst/>
          </a:prstGeom>
        </p:spPr>
        <p:txBody>
          <a:bodyPr wrap="square" lIns="89597" tIns="44798" rIns="89597" bIns="44798">
            <a:spAutoFit/>
          </a:bodyPr>
          <a:lstStyle/>
          <a:p>
            <a:pPr algn="just">
              <a:lnSpc>
                <a:spcPts val="1176"/>
              </a:lnSpc>
            </a:pPr>
            <a:r>
              <a:rPr lang="zh-CN" altLang="en-US" sz="882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956" dirty="0">
              <a:cs typeface="+mn-ea"/>
              <a:sym typeface="+mn-lt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3018866" y="3518288"/>
            <a:ext cx="608954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24" name="矩形 23"/>
          <p:cNvSpPr/>
          <p:nvPr/>
        </p:nvSpPr>
        <p:spPr>
          <a:xfrm>
            <a:off x="901866" y="3285922"/>
            <a:ext cx="1975664" cy="706024"/>
          </a:xfrm>
          <a:prstGeom prst="rect">
            <a:avLst/>
          </a:prstGeom>
        </p:spPr>
        <p:txBody>
          <a:bodyPr wrap="square" lIns="89597" tIns="44798" rIns="89597" bIns="44798">
            <a:spAutoFit/>
          </a:bodyPr>
          <a:lstStyle/>
          <a:p>
            <a:pPr algn="just">
              <a:lnSpc>
                <a:spcPts val="1176"/>
              </a:lnSpc>
            </a:pPr>
            <a:r>
              <a:rPr lang="zh-CN" altLang="en-US" sz="882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956" dirty="0">
              <a:cs typeface="+mn-ea"/>
              <a:sym typeface="+mn-lt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26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8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581">
        <p:fade/>
      </p:transition>
    </mc:Choice>
    <mc:Fallback xmlns="">
      <p:transition spd="med" advTm="4581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1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1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7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29" presetID="2" presetClass="entr" presetSubtype="8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31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32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38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40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4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4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7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4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50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52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4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6" presetID="2" presetClass="entr" presetSubtype="8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5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59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20" grpId="0"/>
          <p:bldP spid="22" grpId="0"/>
          <p:bldP spid="2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0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350"/>
                                </p:stCondLst>
                                <p:childTnLst>
                                  <p:par>
                                    <p:cTn id="13" presetID="1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50"/>
                                </p:stCondLst>
                                <p:childTnLst>
                                  <p:par>
                                    <p:cTn id="18" presetID="1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1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23" presetID="1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2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28" presetID="1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350"/>
                                </p:stCondLst>
                                <p:childTnLst>
                                  <p:par>
                                    <p:cTn id="33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5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650"/>
                                </p:stCondLst>
                                <p:childTnLst>
                                  <p:par>
                                    <p:cTn id="37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950"/>
                                </p:stCondLst>
                                <p:childTnLst>
                                  <p:par>
                                    <p:cTn id="4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4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3550"/>
                                </p:stCondLst>
                                <p:childTnLst>
                                  <p:par>
                                    <p:cTn id="5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3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850"/>
                                </p:stCondLst>
                                <p:childTnLst>
                                  <p:par>
                                    <p:cTn id="5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4150"/>
                                </p:stCondLst>
                                <p:childTnLst>
                                  <p:par>
                                    <p:cTn id="6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6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20" grpId="0"/>
          <p:bldP spid="22" grpId="0"/>
          <p:bldP spid="24" grpId="0"/>
        </p:bldLst>
      </p:timing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6074" y="2512869"/>
            <a:ext cx="8974556" cy="0"/>
          </a:xfrm>
          <a:custGeom>
            <a:avLst/>
            <a:gdLst>
              <a:gd name="connsiteX0" fmla="*/ 0 w 12211050"/>
              <a:gd name="connsiteY0" fmla="*/ 0 h 0"/>
              <a:gd name="connsiteX1" fmla="*/ 12211050 w 122110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11050">
                <a:moveTo>
                  <a:pt x="0" y="0"/>
                </a:moveTo>
                <a:lnTo>
                  <a:pt x="12211050" y="0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97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框 25"/>
          <p:cNvSpPr txBox="1">
            <a:spLocks noChangeArrowheads="1"/>
          </p:cNvSpPr>
          <p:nvPr/>
        </p:nvSpPr>
        <p:spPr bwMode="auto">
          <a:xfrm>
            <a:off x="673449" y="2525701"/>
            <a:ext cx="838691" cy="4090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58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2014</a:t>
            </a:r>
            <a:endParaRPr lang="zh-CN" altLang="en-US" sz="882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文本框 26"/>
          <p:cNvSpPr txBox="1">
            <a:spLocks noChangeArrowheads="1"/>
          </p:cNvSpPr>
          <p:nvPr/>
        </p:nvSpPr>
        <p:spPr bwMode="auto">
          <a:xfrm>
            <a:off x="2795748" y="2525701"/>
            <a:ext cx="838691" cy="4090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58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2015</a:t>
            </a:r>
            <a:endParaRPr lang="zh-CN" altLang="en-US" sz="882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文本框 27"/>
          <p:cNvSpPr txBox="1">
            <a:spLocks noChangeArrowheads="1"/>
          </p:cNvSpPr>
          <p:nvPr/>
        </p:nvSpPr>
        <p:spPr bwMode="auto">
          <a:xfrm>
            <a:off x="4918046" y="2525701"/>
            <a:ext cx="838691" cy="4090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58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2016</a:t>
            </a:r>
            <a:endParaRPr lang="zh-CN" altLang="en-US" sz="882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28"/>
          <p:cNvSpPr txBox="1">
            <a:spLocks noChangeArrowheads="1"/>
          </p:cNvSpPr>
          <p:nvPr/>
        </p:nvSpPr>
        <p:spPr bwMode="auto">
          <a:xfrm>
            <a:off x="7040344" y="2525701"/>
            <a:ext cx="880369" cy="4090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58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20XX</a:t>
            </a:r>
            <a:endParaRPr lang="zh-CN" altLang="en-US" sz="882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22112" y="1197093"/>
            <a:ext cx="1512094" cy="1258101"/>
            <a:chOff x="819150" y="2190750"/>
            <a:chExt cx="2057400" cy="171220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矩形标注 7"/>
            <p:cNvSpPr/>
            <p:nvPr/>
          </p:nvSpPr>
          <p:spPr>
            <a:xfrm>
              <a:off x="819150" y="2190750"/>
              <a:ext cx="2057400" cy="1377950"/>
            </a:xfrm>
            <a:prstGeom prst="wedgeRectCallout">
              <a:avLst>
                <a:gd name="adj1" fmla="val -28240"/>
                <a:gd name="adj2" fmla="val 790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975">
                <a:cs typeface="+mn-ea"/>
                <a:sym typeface="+mn-lt"/>
              </a:endParaRPr>
            </a:p>
          </p:txBody>
        </p:sp>
        <p:sp>
          <p:nvSpPr>
            <p:cNvPr id="9" name="文本框 41"/>
            <p:cNvSpPr txBox="1">
              <a:spLocks noChangeArrowheads="1"/>
            </p:cNvSpPr>
            <p:nvPr/>
          </p:nvSpPr>
          <p:spPr bwMode="auto">
            <a:xfrm>
              <a:off x="1054646" y="2545827"/>
              <a:ext cx="1521119" cy="135712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70" dirty="0">
                  <a:solidFill>
                    <a:schemeClr val="bg1"/>
                  </a:solidFill>
                  <a:cs typeface="+mn-ea"/>
                  <a:sym typeface="+mn-lt"/>
                </a:rPr>
                <a:t>这里添加你</a:t>
              </a:r>
              <a:endParaRPr lang="en-US" altLang="zh-CN" sz="1470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sz="1470" dirty="0">
                  <a:solidFill>
                    <a:schemeClr val="bg1"/>
                  </a:solidFill>
                  <a:cs typeface="+mn-ea"/>
                  <a:sym typeface="+mn-lt"/>
                </a:rPr>
                <a:t>的标题内容</a:t>
              </a:r>
              <a:endParaRPr lang="zh-CN" altLang="en-US" sz="1470" b="1" dirty="0">
                <a:solidFill>
                  <a:srgbClr val="FFF6E7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24656" y="3062091"/>
            <a:ext cx="1687754" cy="1290741"/>
            <a:chOff x="4793125" y="1242834"/>
            <a:chExt cx="2296408" cy="1756628"/>
          </a:xfrm>
        </p:grpSpPr>
        <p:sp>
          <p:nvSpPr>
            <p:cNvPr id="11" name="文本框 65"/>
            <p:cNvSpPr txBox="1">
              <a:spLocks noChangeArrowheads="1"/>
            </p:cNvSpPr>
            <p:nvPr/>
          </p:nvSpPr>
          <p:spPr bwMode="auto">
            <a:xfrm>
              <a:off x="4793125" y="1642507"/>
              <a:ext cx="2296408" cy="13569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176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在这里添加你需要的文字内容，请根据自己要求更改。在这里添加你需要的文字内容，请根据自己要求更改。</a:t>
              </a:r>
            </a:p>
          </p:txBody>
        </p:sp>
        <p:sp>
          <p:nvSpPr>
            <p:cNvPr id="12" name="文本框 66"/>
            <p:cNvSpPr txBox="1">
              <a:spLocks noChangeArrowheads="1"/>
            </p:cNvSpPr>
            <p:nvPr/>
          </p:nvSpPr>
          <p:spPr bwMode="auto">
            <a:xfrm>
              <a:off x="5178051" y="1242834"/>
              <a:ext cx="1795476" cy="433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 sz="147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点击添加内容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446473" y="3062091"/>
            <a:ext cx="1629918" cy="1471688"/>
            <a:chOff x="4853184" y="1242834"/>
            <a:chExt cx="2217715" cy="2002887"/>
          </a:xfrm>
        </p:grpSpPr>
        <p:sp>
          <p:nvSpPr>
            <p:cNvPr id="14" name="文本框 65"/>
            <p:cNvSpPr txBox="1">
              <a:spLocks noChangeArrowheads="1"/>
            </p:cNvSpPr>
            <p:nvPr/>
          </p:nvSpPr>
          <p:spPr bwMode="auto">
            <a:xfrm>
              <a:off x="4853184" y="1642507"/>
              <a:ext cx="2217715" cy="16032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176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在这里添加你需要的文字内容，请根据自己要求更改。在这里添加你需要的文字内容，请根据自己要求更改。</a:t>
              </a:r>
            </a:p>
          </p:txBody>
        </p:sp>
        <p:sp>
          <p:nvSpPr>
            <p:cNvPr id="15" name="文本框 66"/>
            <p:cNvSpPr txBox="1">
              <a:spLocks noChangeArrowheads="1"/>
            </p:cNvSpPr>
            <p:nvPr/>
          </p:nvSpPr>
          <p:spPr bwMode="auto">
            <a:xfrm>
              <a:off x="5178051" y="1242834"/>
              <a:ext cx="1795476" cy="433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 sz="147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点击添加内容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588225" y="3062091"/>
            <a:ext cx="1710910" cy="1290741"/>
            <a:chOff x="4789729" y="1242834"/>
            <a:chExt cx="2327916" cy="1756628"/>
          </a:xfrm>
        </p:grpSpPr>
        <p:sp>
          <p:nvSpPr>
            <p:cNvPr id="17" name="文本框 65"/>
            <p:cNvSpPr txBox="1">
              <a:spLocks noChangeArrowheads="1"/>
            </p:cNvSpPr>
            <p:nvPr/>
          </p:nvSpPr>
          <p:spPr bwMode="auto">
            <a:xfrm>
              <a:off x="4789729" y="1642507"/>
              <a:ext cx="2327916" cy="13569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176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在这里添加你需要的文字内容，请根据自己要求更改。在这里添加你需要的文字内容，请根据自己要求更改。</a:t>
              </a:r>
            </a:p>
          </p:txBody>
        </p:sp>
        <p:sp>
          <p:nvSpPr>
            <p:cNvPr id="18" name="文本框 66"/>
            <p:cNvSpPr txBox="1">
              <a:spLocks noChangeArrowheads="1"/>
            </p:cNvSpPr>
            <p:nvPr/>
          </p:nvSpPr>
          <p:spPr bwMode="auto">
            <a:xfrm>
              <a:off x="5178052" y="1242834"/>
              <a:ext cx="1795477" cy="433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 sz="147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点击添加内容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828361" y="3062091"/>
            <a:ext cx="1653106" cy="1471688"/>
            <a:chOff x="4878906" y="1242834"/>
            <a:chExt cx="2249266" cy="2002887"/>
          </a:xfrm>
        </p:grpSpPr>
        <p:sp>
          <p:nvSpPr>
            <p:cNvPr id="20" name="文本框 65"/>
            <p:cNvSpPr txBox="1">
              <a:spLocks noChangeArrowheads="1"/>
            </p:cNvSpPr>
            <p:nvPr/>
          </p:nvSpPr>
          <p:spPr bwMode="auto">
            <a:xfrm>
              <a:off x="4878906" y="1642507"/>
              <a:ext cx="2249266" cy="16032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176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在这里添加你需要的文字内容，请根据自己要求更改。在这里添加你需要的文字内容，请根据自己要求更改。</a:t>
              </a:r>
            </a:p>
          </p:txBody>
        </p:sp>
        <p:sp>
          <p:nvSpPr>
            <p:cNvPr id="21" name="文本框 66"/>
            <p:cNvSpPr txBox="1">
              <a:spLocks noChangeArrowheads="1"/>
            </p:cNvSpPr>
            <p:nvPr/>
          </p:nvSpPr>
          <p:spPr bwMode="auto">
            <a:xfrm>
              <a:off x="5178051" y="1242834"/>
              <a:ext cx="1795477" cy="433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 sz="147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点击添加内容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656905" y="1197093"/>
            <a:ext cx="1512094" cy="1012495"/>
            <a:chOff x="3587750" y="2190750"/>
            <a:chExt cx="2057400" cy="137795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3" name="矩形标注 22"/>
            <p:cNvSpPr/>
            <p:nvPr/>
          </p:nvSpPr>
          <p:spPr>
            <a:xfrm>
              <a:off x="3587750" y="2190750"/>
              <a:ext cx="2057400" cy="1377950"/>
            </a:xfrm>
            <a:prstGeom prst="wedgeRectCallout">
              <a:avLst>
                <a:gd name="adj1" fmla="val -28240"/>
                <a:gd name="adj2" fmla="val 790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975">
                <a:cs typeface="+mn-ea"/>
                <a:sym typeface="+mn-lt"/>
              </a:endParaRPr>
            </a:p>
          </p:txBody>
        </p:sp>
        <p:sp>
          <p:nvSpPr>
            <p:cNvPr id="24" name="文本框 41"/>
            <p:cNvSpPr txBox="1">
              <a:spLocks noChangeArrowheads="1"/>
            </p:cNvSpPr>
            <p:nvPr/>
          </p:nvSpPr>
          <p:spPr bwMode="auto">
            <a:xfrm>
              <a:off x="3872538" y="2565699"/>
              <a:ext cx="1538109" cy="74139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70" dirty="0">
                  <a:solidFill>
                    <a:schemeClr val="bg1"/>
                  </a:solidFill>
                  <a:cs typeface="+mn-ea"/>
                  <a:sym typeface="+mn-lt"/>
                </a:rPr>
                <a:t>这里添加你</a:t>
              </a:r>
              <a:endParaRPr lang="en-US" altLang="zh-CN" sz="1470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sz="1470" dirty="0">
                  <a:solidFill>
                    <a:schemeClr val="bg1"/>
                  </a:solidFill>
                  <a:cs typeface="+mn-ea"/>
                  <a:sym typeface="+mn-lt"/>
                </a:rPr>
                <a:t>的标题内容</a:t>
              </a:r>
              <a:endParaRPr lang="zh-CN" altLang="en-US" sz="1470" b="1" dirty="0">
                <a:solidFill>
                  <a:srgbClr val="FFF6E7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794371" y="1197093"/>
            <a:ext cx="1512094" cy="1012495"/>
            <a:chOff x="6496050" y="2190750"/>
            <a:chExt cx="2057400" cy="137795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6" name="矩形标注 25"/>
            <p:cNvSpPr/>
            <p:nvPr/>
          </p:nvSpPr>
          <p:spPr>
            <a:xfrm>
              <a:off x="6496050" y="2190750"/>
              <a:ext cx="2057400" cy="1377950"/>
            </a:xfrm>
            <a:prstGeom prst="wedgeRectCallout">
              <a:avLst>
                <a:gd name="adj1" fmla="val -28240"/>
                <a:gd name="adj2" fmla="val 790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975">
                <a:cs typeface="+mn-ea"/>
                <a:sym typeface="+mn-lt"/>
              </a:endParaRPr>
            </a:p>
          </p:txBody>
        </p:sp>
        <p:sp>
          <p:nvSpPr>
            <p:cNvPr id="27" name="文本框 41"/>
            <p:cNvSpPr txBox="1">
              <a:spLocks noChangeArrowheads="1"/>
            </p:cNvSpPr>
            <p:nvPr/>
          </p:nvSpPr>
          <p:spPr bwMode="auto">
            <a:xfrm>
              <a:off x="6824867" y="2577893"/>
              <a:ext cx="1538109" cy="74139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70" dirty="0">
                  <a:solidFill>
                    <a:schemeClr val="bg1"/>
                  </a:solidFill>
                  <a:cs typeface="+mn-ea"/>
                  <a:sym typeface="+mn-lt"/>
                </a:rPr>
                <a:t>这里添加你</a:t>
              </a:r>
              <a:endParaRPr lang="en-US" altLang="zh-CN" sz="1470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sz="1470" dirty="0">
                  <a:solidFill>
                    <a:schemeClr val="bg1"/>
                  </a:solidFill>
                  <a:cs typeface="+mn-ea"/>
                  <a:sym typeface="+mn-lt"/>
                </a:rPr>
                <a:t>的标题内容</a:t>
              </a:r>
              <a:endParaRPr lang="zh-CN" altLang="en-US" sz="1470" b="1" dirty="0">
                <a:solidFill>
                  <a:srgbClr val="FFF6E7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934206" y="1197093"/>
            <a:ext cx="1512094" cy="1012495"/>
            <a:chOff x="9582150" y="2190750"/>
            <a:chExt cx="2057400" cy="1377950"/>
          </a:xfrm>
        </p:grpSpPr>
        <p:sp>
          <p:nvSpPr>
            <p:cNvPr id="29" name="矩形标注 28"/>
            <p:cNvSpPr/>
            <p:nvPr/>
          </p:nvSpPr>
          <p:spPr>
            <a:xfrm>
              <a:off x="9582150" y="2190750"/>
              <a:ext cx="2057400" cy="1377950"/>
            </a:xfrm>
            <a:prstGeom prst="wedgeRectCallout">
              <a:avLst>
                <a:gd name="adj1" fmla="val -28240"/>
                <a:gd name="adj2" fmla="val 79084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975">
                <a:cs typeface="+mn-ea"/>
                <a:sym typeface="+mn-lt"/>
              </a:endParaRPr>
            </a:p>
          </p:txBody>
        </p:sp>
        <p:sp>
          <p:nvSpPr>
            <p:cNvPr id="30" name="文本框 41"/>
            <p:cNvSpPr txBox="1">
              <a:spLocks noChangeArrowheads="1"/>
            </p:cNvSpPr>
            <p:nvPr/>
          </p:nvSpPr>
          <p:spPr bwMode="auto">
            <a:xfrm>
              <a:off x="9876110" y="2565699"/>
              <a:ext cx="1538109" cy="7413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70" dirty="0">
                  <a:solidFill>
                    <a:schemeClr val="bg1"/>
                  </a:solidFill>
                  <a:cs typeface="+mn-ea"/>
                  <a:sym typeface="+mn-lt"/>
                </a:rPr>
                <a:t>这里添加你</a:t>
              </a:r>
              <a:endParaRPr lang="en-US" altLang="zh-CN" sz="1470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sz="1470" dirty="0">
                  <a:solidFill>
                    <a:schemeClr val="bg1"/>
                  </a:solidFill>
                  <a:cs typeface="+mn-ea"/>
                  <a:sym typeface="+mn-lt"/>
                </a:rPr>
                <a:t>的标题内容</a:t>
              </a:r>
              <a:endParaRPr lang="zh-CN" altLang="en-US" sz="1470" b="1" dirty="0">
                <a:solidFill>
                  <a:srgbClr val="FFF6E7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32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8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203">
        <p:fade/>
      </p:transition>
    </mc:Choice>
    <mc:Fallback xmlns="">
      <p:transition spd="med" advTm="72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20961457">
            <a:off x="3250506" y="1714591"/>
            <a:ext cx="2395191" cy="2395503"/>
            <a:chOff x="3296992" y="1804833"/>
            <a:chExt cx="2444545" cy="244454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" name="空心弧 2"/>
            <p:cNvSpPr/>
            <p:nvPr/>
          </p:nvSpPr>
          <p:spPr>
            <a:xfrm>
              <a:off x="3296992" y="1804833"/>
              <a:ext cx="2444545" cy="2444545"/>
            </a:xfrm>
            <a:prstGeom prst="blockArc">
              <a:avLst>
                <a:gd name="adj1" fmla="val 16184436"/>
                <a:gd name="adj2" fmla="val 14875149"/>
                <a:gd name="adj3" fmla="val 508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64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3925429">
              <a:off x="3982752" y="1874284"/>
              <a:ext cx="235111" cy="13026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64">
                <a:cs typeface="+mn-ea"/>
                <a:sym typeface="+mn-lt"/>
              </a:endParaRPr>
            </a:p>
          </p:txBody>
        </p:sp>
      </p:grpSp>
      <p:sp>
        <p:nvSpPr>
          <p:cNvPr id="5" name="椭圆 4"/>
          <p:cNvSpPr/>
          <p:nvPr/>
        </p:nvSpPr>
        <p:spPr>
          <a:xfrm>
            <a:off x="3993937" y="2445585"/>
            <a:ext cx="917103" cy="91722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76" dirty="0">
                <a:cs typeface="+mn-ea"/>
                <a:sym typeface="+mn-lt"/>
              </a:rPr>
              <a:t>市场开发策略</a:t>
            </a:r>
          </a:p>
        </p:txBody>
      </p:sp>
      <p:sp>
        <p:nvSpPr>
          <p:cNvPr id="6" name="矩形 5"/>
          <p:cNvSpPr/>
          <p:nvPr/>
        </p:nvSpPr>
        <p:spPr>
          <a:xfrm>
            <a:off x="436356" y="2223173"/>
            <a:ext cx="2391883" cy="80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营销及市场</a:t>
            </a:r>
            <a:endParaRPr lang="en-US" altLang="zh-CN" sz="1029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  <a:spcAft>
                <a:spcPts val="441"/>
              </a:spcAft>
            </a:pPr>
            <a:r>
              <a:rPr lang="zh-CN" altLang="en-US" sz="7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我们坚持以客户为中心，快速响应客户需求，持续为客户创造长期价值进而成就客户。为客户提供有效服务是我们工作的方向和价值评价的标尺</a:t>
            </a:r>
            <a:endParaRPr lang="en-US" altLang="zh-CN" sz="7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75682" y="3533782"/>
            <a:ext cx="2391883" cy="80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开发和部署</a:t>
            </a:r>
          </a:p>
          <a:p>
            <a:pPr algn="r">
              <a:lnSpc>
                <a:spcPct val="150000"/>
              </a:lnSpc>
              <a:spcAft>
                <a:spcPts val="441"/>
              </a:spcAft>
            </a:pPr>
            <a:r>
              <a:rPr lang="zh-CN" altLang="en-US" sz="7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我们坚持以客户为中心，快速响应客户需求，持续为客户创造长期价值进而成就客户。为客户提供有效服务是我们工作的方向和价值评价的标尺</a:t>
            </a:r>
            <a:endParaRPr lang="en-US" altLang="zh-CN" sz="7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78355" y="2223173"/>
            <a:ext cx="2391883" cy="80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规划和安排</a:t>
            </a:r>
          </a:p>
          <a:p>
            <a:pPr>
              <a:lnSpc>
                <a:spcPct val="150000"/>
              </a:lnSpc>
              <a:spcAft>
                <a:spcPts val="441"/>
              </a:spcAft>
            </a:pPr>
            <a:r>
              <a:rPr lang="zh-CN" altLang="en-US" sz="7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我们坚持以客户为中心，快速响应客户需求，持续为客户创造长期价值进而成就客户。为客户提供有效服务是我们工作的方向和价值评价的标尺</a:t>
            </a:r>
            <a:endParaRPr lang="en-US" altLang="zh-CN" sz="7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820752" y="3509907"/>
            <a:ext cx="2391883" cy="80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草图和设计</a:t>
            </a:r>
          </a:p>
          <a:p>
            <a:pPr>
              <a:lnSpc>
                <a:spcPct val="150000"/>
              </a:lnSpc>
              <a:spcAft>
                <a:spcPts val="441"/>
              </a:spcAft>
            </a:pPr>
            <a:r>
              <a:rPr lang="zh-CN" altLang="en-US" sz="7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我们坚持以客户为中心，快速响应客户需求，持续为客户创造长期价值进而成就客户。为客户提供有效服务是我们工作的方向和价值评价的标尺</a:t>
            </a:r>
            <a:endParaRPr lang="en-US" altLang="zh-CN" sz="7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921504" y="1014828"/>
            <a:ext cx="2391883" cy="80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策略与理念</a:t>
            </a:r>
          </a:p>
          <a:p>
            <a:pPr>
              <a:lnSpc>
                <a:spcPct val="150000"/>
              </a:lnSpc>
              <a:spcAft>
                <a:spcPts val="441"/>
              </a:spcAft>
            </a:pPr>
            <a:r>
              <a:rPr lang="zh-CN" altLang="en-US" sz="7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我们坚持以客户为中心，快速响应客户需求，持续为客户创造长期价值进而成就客户。为客户提供有效服务是我们工作的方向和价值评价的标尺</a:t>
            </a:r>
            <a:endParaRPr lang="en-US" altLang="zh-CN" sz="7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142811" y="1525154"/>
            <a:ext cx="599644" cy="599722"/>
            <a:chOff x="5610248" y="1894695"/>
            <a:chExt cx="816000" cy="816000"/>
          </a:xfrm>
        </p:grpSpPr>
        <p:sp>
          <p:nvSpPr>
            <p:cNvPr id="12" name="椭圆 11"/>
            <p:cNvSpPr/>
            <p:nvPr/>
          </p:nvSpPr>
          <p:spPr>
            <a:xfrm>
              <a:off x="5610248" y="1894695"/>
              <a:ext cx="816000" cy="816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64">
                <a:cs typeface="+mn-ea"/>
                <a:sym typeface="+mn-lt"/>
              </a:endParaRPr>
            </a:p>
          </p:txBody>
        </p:sp>
        <p:sp>
          <p:nvSpPr>
            <p:cNvPr id="13" name="Freeform 100"/>
            <p:cNvSpPr>
              <a:spLocks noEditPoints="1"/>
            </p:cNvSpPr>
            <p:nvPr/>
          </p:nvSpPr>
          <p:spPr bwMode="auto">
            <a:xfrm>
              <a:off x="5897598" y="2140770"/>
              <a:ext cx="241300" cy="323850"/>
            </a:xfrm>
            <a:custGeom>
              <a:avLst/>
              <a:gdLst>
                <a:gd name="T0" fmla="*/ 582 w 763"/>
                <a:gd name="T1" fmla="*/ 187 h 1018"/>
                <a:gd name="T2" fmla="*/ 572 w 763"/>
                <a:gd name="T3" fmla="*/ 92 h 1018"/>
                <a:gd name="T4" fmla="*/ 561 w 763"/>
                <a:gd name="T5" fmla="*/ 48 h 1018"/>
                <a:gd name="T6" fmla="*/ 527 w 763"/>
                <a:gd name="T7" fmla="*/ 12 h 1018"/>
                <a:gd name="T8" fmla="*/ 87 w 763"/>
                <a:gd name="T9" fmla="*/ 0 h 1018"/>
                <a:gd name="T10" fmla="*/ 45 w 763"/>
                <a:gd name="T11" fmla="*/ 12 h 1018"/>
                <a:gd name="T12" fmla="*/ 10 w 763"/>
                <a:gd name="T13" fmla="*/ 48 h 1018"/>
                <a:gd name="T14" fmla="*/ 0 w 763"/>
                <a:gd name="T15" fmla="*/ 927 h 1018"/>
                <a:gd name="T16" fmla="*/ 10 w 763"/>
                <a:gd name="T17" fmla="*/ 970 h 1018"/>
                <a:gd name="T18" fmla="*/ 45 w 763"/>
                <a:gd name="T19" fmla="*/ 1007 h 1018"/>
                <a:gd name="T20" fmla="*/ 676 w 763"/>
                <a:gd name="T21" fmla="*/ 1018 h 1018"/>
                <a:gd name="T22" fmla="*/ 716 w 763"/>
                <a:gd name="T23" fmla="*/ 1007 h 1018"/>
                <a:gd name="T24" fmla="*/ 752 w 763"/>
                <a:gd name="T25" fmla="*/ 970 h 1018"/>
                <a:gd name="T26" fmla="*/ 763 w 763"/>
                <a:gd name="T27" fmla="*/ 283 h 1018"/>
                <a:gd name="T28" fmla="*/ 752 w 763"/>
                <a:gd name="T29" fmla="*/ 239 h 1018"/>
                <a:gd name="T30" fmla="*/ 716 w 763"/>
                <a:gd name="T31" fmla="*/ 203 h 1018"/>
                <a:gd name="T32" fmla="*/ 676 w 763"/>
                <a:gd name="T33" fmla="*/ 191 h 1018"/>
                <a:gd name="T34" fmla="*/ 692 w 763"/>
                <a:gd name="T35" fmla="*/ 946 h 1018"/>
                <a:gd name="T36" fmla="*/ 87 w 763"/>
                <a:gd name="T37" fmla="*/ 955 h 1018"/>
                <a:gd name="T38" fmla="*/ 65 w 763"/>
                <a:gd name="T39" fmla="*/ 938 h 1018"/>
                <a:gd name="T40" fmla="*/ 65 w 763"/>
                <a:gd name="T41" fmla="*/ 81 h 1018"/>
                <a:gd name="T42" fmla="*/ 87 w 763"/>
                <a:gd name="T43" fmla="*/ 64 h 1018"/>
                <a:gd name="T44" fmla="*/ 501 w 763"/>
                <a:gd name="T45" fmla="*/ 72 h 1018"/>
                <a:gd name="T46" fmla="*/ 508 w 763"/>
                <a:gd name="T47" fmla="*/ 163 h 1018"/>
                <a:gd name="T48" fmla="*/ 523 w 763"/>
                <a:gd name="T49" fmla="*/ 214 h 1018"/>
                <a:gd name="T50" fmla="*/ 562 w 763"/>
                <a:gd name="T51" fmla="*/ 248 h 1018"/>
                <a:gd name="T52" fmla="*/ 676 w 763"/>
                <a:gd name="T53" fmla="*/ 255 h 1018"/>
                <a:gd name="T54" fmla="*/ 697 w 763"/>
                <a:gd name="T55" fmla="*/ 271 h 1018"/>
                <a:gd name="T56" fmla="*/ 413 w 763"/>
                <a:gd name="T57" fmla="*/ 319 h 1018"/>
                <a:gd name="T58" fmla="*/ 442 w 763"/>
                <a:gd name="T59" fmla="*/ 299 h 1018"/>
                <a:gd name="T60" fmla="*/ 440 w 763"/>
                <a:gd name="T61" fmla="*/ 269 h 1018"/>
                <a:gd name="T62" fmla="*/ 158 w 763"/>
                <a:gd name="T63" fmla="*/ 255 h 1018"/>
                <a:gd name="T64" fmla="*/ 132 w 763"/>
                <a:gd name="T65" fmla="*/ 269 h 1018"/>
                <a:gd name="T66" fmla="*/ 130 w 763"/>
                <a:gd name="T67" fmla="*/ 299 h 1018"/>
                <a:gd name="T68" fmla="*/ 158 w 763"/>
                <a:gd name="T69" fmla="*/ 319 h 1018"/>
                <a:gd name="T70" fmla="*/ 146 w 763"/>
                <a:gd name="T71" fmla="*/ 385 h 1018"/>
                <a:gd name="T72" fmla="*/ 126 w 763"/>
                <a:gd name="T73" fmla="*/ 414 h 1018"/>
                <a:gd name="T74" fmla="*/ 140 w 763"/>
                <a:gd name="T75" fmla="*/ 440 h 1018"/>
                <a:gd name="T76" fmla="*/ 610 w 763"/>
                <a:gd name="T77" fmla="*/ 445 h 1018"/>
                <a:gd name="T78" fmla="*/ 635 w 763"/>
                <a:gd name="T79" fmla="*/ 420 h 1018"/>
                <a:gd name="T80" fmla="*/ 626 w 763"/>
                <a:gd name="T81" fmla="*/ 392 h 1018"/>
                <a:gd name="T82" fmla="*/ 604 w 763"/>
                <a:gd name="T83" fmla="*/ 510 h 1018"/>
                <a:gd name="T84" fmla="*/ 136 w 763"/>
                <a:gd name="T85" fmla="*/ 518 h 1018"/>
                <a:gd name="T86" fmla="*/ 127 w 763"/>
                <a:gd name="T87" fmla="*/ 547 h 1018"/>
                <a:gd name="T88" fmla="*/ 152 w 763"/>
                <a:gd name="T89" fmla="*/ 572 h 1018"/>
                <a:gd name="T90" fmla="*/ 621 w 763"/>
                <a:gd name="T91" fmla="*/ 567 h 1018"/>
                <a:gd name="T92" fmla="*/ 636 w 763"/>
                <a:gd name="T93" fmla="*/ 541 h 1018"/>
                <a:gd name="T94" fmla="*/ 616 w 763"/>
                <a:gd name="T95" fmla="*/ 512 h 1018"/>
                <a:gd name="T96" fmla="*/ 158 w 763"/>
                <a:gd name="T97" fmla="*/ 636 h 1018"/>
                <a:gd name="T98" fmla="*/ 130 w 763"/>
                <a:gd name="T99" fmla="*/ 655 h 1018"/>
                <a:gd name="T100" fmla="*/ 132 w 763"/>
                <a:gd name="T101" fmla="*/ 687 h 1018"/>
                <a:gd name="T102" fmla="*/ 604 w 763"/>
                <a:gd name="T103" fmla="*/ 701 h 1018"/>
                <a:gd name="T104" fmla="*/ 630 w 763"/>
                <a:gd name="T105" fmla="*/ 687 h 1018"/>
                <a:gd name="T106" fmla="*/ 633 w 763"/>
                <a:gd name="T107" fmla="*/ 655 h 1018"/>
                <a:gd name="T108" fmla="*/ 604 w 763"/>
                <a:gd name="T109" fmla="*/ 636 h 1018"/>
                <a:gd name="T110" fmla="*/ 146 w 763"/>
                <a:gd name="T111" fmla="*/ 766 h 1018"/>
                <a:gd name="T112" fmla="*/ 126 w 763"/>
                <a:gd name="T113" fmla="*/ 796 h 1018"/>
                <a:gd name="T114" fmla="*/ 140 w 763"/>
                <a:gd name="T115" fmla="*/ 822 h 1018"/>
                <a:gd name="T116" fmla="*/ 610 w 763"/>
                <a:gd name="T117" fmla="*/ 827 h 1018"/>
                <a:gd name="T118" fmla="*/ 635 w 763"/>
                <a:gd name="T119" fmla="*/ 802 h 1018"/>
                <a:gd name="T120" fmla="*/ 626 w 763"/>
                <a:gd name="T121" fmla="*/ 77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63" h="1018">
                  <a:moveTo>
                    <a:pt x="676" y="191"/>
                  </a:moveTo>
                  <a:lnTo>
                    <a:pt x="595" y="191"/>
                  </a:lnTo>
                  <a:lnTo>
                    <a:pt x="595" y="191"/>
                  </a:lnTo>
                  <a:lnTo>
                    <a:pt x="591" y="191"/>
                  </a:lnTo>
                  <a:lnTo>
                    <a:pt x="587" y="189"/>
                  </a:lnTo>
                  <a:lnTo>
                    <a:pt x="582" y="187"/>
                  </a:lnTo>
                  <a:lnTo>
                    <a:pt x="579" y="183"/>
                  </a:lnTo>
                  <a:lnTo>
                    <a:pt x="576" y="179"/>
                  </a:lnTo>
                  <a:lnTo>
                    <a:pt x="574" y="174"/>
                  </a:lnTo>
                  <a:lnTo>
                    <a:pt x="573" y="169"/>
                  </a:lnTo>
                  <a:lnTo>
                    <a:pt x="572" y="163"/>
                  </a:lnTo>
                  <a:lnTo>
                    <a:pt x="572" y="92"/>
                  </a:lnTo>
                  <a:lnTo>
                    <a:pt x="572" y="92"/>
                  </a:lnTo>
                  <a:lnTo>
                    <a:pt x="572" y="83"/>
                  </a:lnTo>
                  <a:lnTo>
                    <a:pt x="570" y="74"/>
                  </a:lnTo>
                  <a:lnTo>
                    <a:pt x="568" y="64"/>
                  </a:lnTo>
                  <a:lnTo>
                    <a:pt x="565" y="57"/>
                  </a:lnTo>
                  <a:lnTo>
                    <a:pt x="561" y="48"/>
                  </a:lnTo>
                  <a:lnTo>
                    <a:pt x="557" y="41"/>
                  </a:lnTo>
                  <a:lnTo>
                    <a:pt x="552" y="34"/>
                  </a:lnTo>
                  <a:lnTo>
                    <a:pt x="546" y="27"/>
                  </a:lnTo>
                  <a:lnTo>
                    <a:pt x="540" y="21"/>
                  </a:lnTo>
                  <a:lnTo>
                    <a:pt x="533" y="16"/>
                  </a:lnTo>
                  <a:lnTo>
                    <a:pt x="527" y="12"/>
                  </a:lnTo>
                  <a:lnTo>
                    <a:pt x="518" y="7"/>
                  </a:lnTo>
                  <a:lnTo>
                    <a:pt x="510" y="4"/>
                  </a:lnTo>
                  <a:lnTo>
                    <a:pt x="502" y="2"/>
                  </a:lnTo>
                  <a:lnTo>
                    <a:pt x="493" y="1"/>
                  </a:lnTo>
                  <a:lnTo>
                    <a:pt x="485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78" y="1"/>
                  </a:lnTo>
                  <a:lnTo>
                    <a:pt x="69" y="2"/>
                  </a:lnTo>
                  <a:lnTo>
                    <a:pt x="61" y="4"/>
                  </a:lnTo>
                  <a:lnTo>
                    <a:pt x="52" y="7"/>
                  </a:lnTo>
                  <a:lnTo>
                    <a:pt x="45" y="12"/>
                  </a:lnTo>
                  <a:lnTo>
                    <a:pt x="38" y="16"/>
                  </a:lnTo>
                  <a:lnTo>
                    <a:pt x="31" y="21"/>
                  </a:lnTo>
                  <a:lnTo>
                    <a:pt x="25" y="27"/>
                  </a:lnTo>
                  <a:lnTo>
                    <a:pt x="19" y="34"/>
                  </a:lnTo>
                  <a:lnTo>
                    <a:pt x="15" y="41"/>
                  </a:lnTo>
                  <a:lnTo>
                    <a:pt x="10" y="48"/>
                  </a:lnTo>
                  <a:lnTo>
                    <a:pt x="6" y="57"/>
                  </a:lnTo>
                  <a:lnTo>
                    <a:pt x="3" y="64"/>
                  </a:lnTo>
                  <a:lnTo>
                    <a:pt x="1" y="74"/>
                  </a:lnTo>
                  <a:lnTo>
                    <a:pt x="0" y="83"/>
                  </a:lnTo>
                  <a:lnTo>
                    <a:pt x="0" y="92"/>
                  </a:lnTo>
                  <a:lnTo>
                    <a:pt x="0" y="927"/>
                  </a:lnTo>
                  <a:lnTo>
                    <a:pt x="0" y="927"/>
                  </a:lnTo>
                  <a:lnTo>
                    <a:pt x="0" y="937"/>
                  </a:lnTo>
                  <a:lnTo>
                    <a:pt x="1" y="945"/>
                  </a:lnTo>
                  <a:lnTo>
                    <a:pt x="3" y="954"/>
                  </a:lnTo>
                  <a:lnTo>
                    <a:pt x="6" y="962"/>
                  </a:lnTo>
                  <a:lnTo>
                    <a:pt x="10" y="970"/>
                  </a:lnTo>
                  <a:lnTo>
                    <a:pt x="15" y="977"/>
                  </a:lnTo>
                  <a:lnTo>
                    <a:pt x="19" y="985"/>
                  </a:lnTo>
                  <a:lnTo>
                    <a:pt x="25" y="991"/>
                  </a:lnTo>
                  <a:lnTo>
                    <a:pt x="31" y="998"/>
                  </a:lnTo>
                  <a:lnTo>
                    <a:pt x="38" y="1002"/>
                  </a:lnTo>
                  <a:lnTo>
                    <a:pt x="45" y="1007"/>
                  </a:lnTo>
                  <a:lnTo>
                    <a:pt x="52" y="1011"/>
                  </a:lnTo>
                  <a:lnTo>
                    <a:pt x="61" y="1014"/>
                  </a:lnTo>
                  <a:lnTo>
                    <a:pt x="69" y="1016"/>
                  </a:lnTo>
                  <a:lnTo>
                    <a:pt x="78" y="1018"/>
                  </a:lnTo>
                  <a:lnTo>
                    <a:pt x="87" y="1018"/>
                  </a:lnTo>
                  <a:lnTo>
                    <a:pt x="676" y="1018"/>
                  </a:lnTo>
                  <a:lnTo>
                    <a:pt x="676" y="1018"/>
                  </a:lnTo>
                  <a:lnTo>
                    <a:pt x="684" y="1018"/>
                  </a:lnTo>
                  <a:lnTo>
                    <a:pt x="693" y="1016"/>
                  </a:lnTo>
                  <a:lnTo>
                    <a:pt x="701" y="1014"/>
                  </a:lnTo>
                  <a:lnTo>
                    <a:pt x="709" y="1011"/>
                  </a:lnTo>
                  <a:lnTo>
                    <a:pt x="716" y="1007"/>
                  </a:lnTo>
                  <a:lnTo>
                    <a:pt x="724" y="1002"/>
                  </a:lnTo>
                  <a:lnTo>
                    <a:pt x="730" y="998"/>
                  </a:lnTo>
                  <a:lnTo>
                    <a:pt x="737" y="991"/>
                  </a:lnTo>
                  <a:lnTo>
                    <a:pt x="742" y="985"/>
                  </a:lnTo>
                  <a:lnTo>
                    <a:pt x="748" y="977"/>
                  </a:lnTo>
                  <a:lnTo>
                    <a:pt x="752" y="970"/>
                  </a:lnTo>
                  <a:lnTo>
                    <a:pt x="756" y="962"/>
                  </a:lnTo>
                  <a:lnTo>
                    <a:pt x="758" y="954"/>
                  </a:lnTo>
                  <a:lnTo>
                    <a:pt x="760" y="945"/>
                  </a:lnTo>
                  <a:lnTo>
                    <a:pt x="763" y="937"/>
                  </a:lnTo>
                  <a:lnTo>
                    <a:pt x="763" y="927"/>
                  </a:lnTo>
                  <a:lnTo>
                    <a:pt x="763" y="283"/>
                  </a:lnTo>
                  <a:lnTo>
                    <a:pt x="763" y="283"/>
                  </a:lnTo>
                  <a:lnTo>
                    <a:pt x="763" y="273"/>
                  </a:lnTo>
                  <a:lnTo>
                    <a:pt x="760" y="264"/>
                  </a:lnTo>
                  <a:lnTo>
                    <a:pt x="758" y="255"/>
                  </a:lnTo>
                  <a:lnTo>
                    <a:pt x="756" y="247"/>
                  </a:lnTo>
                  <a:lnTo>
                    <a:pt x="752" y="239"/>
                  </a:lnTo>
                  <a:lnTo>
                    <a:pt x="748" y="232"/>
                  </a:lnTo>
                  <a:lnTo>
                    <a:pt x="742" y="224"/>
                  </a:lnTo>
                  <a:lnTo>
                    <a:pt x="737" y="218"/>
                  </a:lnTo>
                  <a:lnTo>
                    <a:pt x="730" y="212"/>
                  </a:lnTo>
                  <a:lnTo>
                    <a:pt x="724" y="207"/>
                  </a:lnTo>
                  <a:lnTo>
                    <a:pt x="716" y="203"/>
                  </a:lnTo>
                  <a:lnTo>
                    <a:pt x="709" y="198"/>
                  </a:lnTo>
                  <a:lnTo>
                    <a:pt x="701" y="195"/>
                  </a:lnTo>
                  <a:lnTo>
                    <a:pt x="693" y="193"/>
                  </a:lnTo>
                  <a:lnTo>
                    <a:pt x="684" y="192"/>
                  </a:lnTo>
                  <a:lnTo>
                    <a:pt x="676" y="191"/>
                  </a:lnTo>
                  <a:lnTo>
                    <a:pt x="676" y="191"/>
                  </a:lnTo>
                  <a:close/>
                  <a:moveTo>
                    <a:pt x="699" y="927"/>
                  </a:moveTo>
                  <a:lnTo>
                    <a:pt x="699" y="927"/>
                  </a:lnTo>
                  <a:lnTo>
                    <a:pt x="698" y="932"/>
                  </a:lnTo>
                  <a:lnTo>
                    <a:pt x="697" y="938"/>
                  </a:lnTo>
                  <a:lnTo>
                    <a:pt x="695" y="942"/>
                  </a:lnTo>
                  <a:lnTo>
                    <a:pt x="692" y="946"/>
                  </a:lnTo>
                  <a:lnTo>
                    <a:pt x="689" y="949"/>
                  </a:lnTo>
                  <a:lnTo>
                    <a:pt x="684" y="953"/>
                  </a:lnTo>
                  <a:lnTo>
                    <a:pt x="680" y="954"/>
                  </a:lnTo>
                  <a:lnTo>
                    <a:pt x="676" y="955"/>
                  </a:lnTo>
                  <a:lnTo>
                    <a:pt x="87" y="955"/>
                  </a:lnTo>
                  <a:lnTo>
                    <a:pt x="87" y="955"/>
                  </a:lnTo>
                  <a:lnTo>
                    <a:pt x="82" y="954"/>
                  </a:lnTo>
                  <a:lnTo>
                    <a:pt x="78" y="953"/>
                  </a:lnTo>
                  <a:lnTo>
                    <a:pt x="74" y="949"/>
                  </a:lnTo>
                  <a:lnTo>
                    <a:pt x="69" y="946"/>
                  </a:lnTo>
                  <a:lnTo>
                    <a:pt x="67" y="942"/>
                  </a:lnTo>
                  <a:lnTo>
                    <a:pt x="65" y="938"/>
                  </a:lnTo>
                  <a:lnTo>
                    <a:pt x="63" y="932"/>
                  </a:lnTo>
                  <a:lnTo>
                    <a:pt x="63" y="927"/>
                  </a:lnTo>
                  <a:lnTo>
                    <a:pt x="63" y="92"/>
                  </a:lnTo>
                  <a:lnTo>
                    <a:pt x="63" y="92"/>
                  </a:lnTo>
                  <a:lnTo>
                    <a:pt x="63" y="86"/>
                  </a:lnTo>
                  <a:lnTo>
                    <a:pt x="65" y="81"/>
                  </a:lnTo>
                  <a:lnTo>
                    <a:pt x="67" y="76"/>
                  </a:lnTo>
                  <a:lnTo>
                    <a:pt x="69" y="72"/>
                  </a:lnTo>
                  <a:lnTo>
                    <a:pt x="74" y="69"/>
                  </a:lnTo>
                  <a:lnTo>
                    <a:pt x="78" y="66"/>
                  </a:lnTo>
                  <a:lnTo>
                    <a:pt x="82" y="64"/>
                  </a:lnTo>
                  <a:lnTo>
                    <a:pt x="87" y="64"/>
                  </a:lnTo>
                  <a:lnTo>
                    <a:pt x="485" y="64"/>
                  </a:lnTo>
                  <a:lnTo>
                    <a:pt x="485" y="64"/>
                  </a:lnTo>
                  <a:lnTo>
                    <a:pt x="489" y="64"/>
                  </a:lnTo>
                  <a:lnTo>
                    <a:pt x="493" y="66"/>
                  </a:lnTo>
                  <a:lnTo>
                    <a:pt x="498" y="69"/>
                  </a:lnTo>
                  <a:lnTo>
                    <a:pt x="501" y="72"/>
                  </a:lnTo>
                  <a:lnTo>
                    <a:pt x="504" y="76"/>
                  </a:lnTo>
                  <a:lnTo>
                    <a:pt x="506" y="81"/>
                  </a:lnTo>
                  <a:lnTo>
                    <a:pt x="508" y="86"/>
                  </a:lnTo>
                  <a:lnTo>
                    <a:pt x="508" y="92"/>
                  </a:lnTo>
                  <a:lnTo>
                    <a:pt x="508" y="163"/>
                  </a:lnTo>
                  <a:lnTo>
                    <a:pt x="508" y="163"/>
                  </a:lnTo>
                  <a:lnTo>
                    <a:pt x="508" y="173"/>
                  </a:lnTo>
                  <a:lnTo>
                    <a:pt x="510" y="182"/>
                  </a:lnTo>
                  <a:lnTo>
                    <a:pt x="513" y="191"/>
                  </a:lnTo>
                  <a:lnTo>
                    <a:pt x="515" y="199"/>
                  </a:lnTo>
                  <a:lnTo>
                    <a:pt x="519" y="207"/>
                  </a:lnTo>
                  <a:lnTo>
                    <a:pt x="523" y="214"/>
                  </a:lnTo>
                  <a:lnTo>
                    <a:pt x="529" y="222"/>
                  </a:lnTo>
                  <a:lnTo>
                    <a:pt x="534" y="228"/>
                  </a:lnTo>
                  <a:lnTo>
                    <a:pt x="540" y="234"/>
                  </a:lnTo>
                  <a:lnTo>
                    <a:pt x="547" y="239"/>
                  </a:lnTo>
                  <a:lnTo>
                    <a:pt x="554" y="243"/>
                  </a:lnTo>
                  <a:lnTo>
                    <a:pt x="562" y="248"/>
                  </a:lnTo>
                  <a:lnTo>
                    <a:pt x="569" y="251"/>
                  </a:lnTo>
                  <a:lnTo>
                    <a:pt x="578" y="253"/>
                  </a:lnTo>
                  <a:lnTo>
                    <a:pt x="587" y="254"/>
                  </a:lnTo>
                  <a:lnTo>
                    <a:pt x="595" y="255"/>
                  </a:lnTo>
                  <a:lnTo>
                    <a:pt x="676" y="255"/>
                  </a:lnTo>
                  <a:lnTo>
                    <a:pt x="676" y="255"/>
                  </a:lnTo>
                  <a:lnTo>
                    <a:pt x="680" y="255"/>
                  </a:lnTo>
                  <a:lnTo>
                    <a:pt x="684" y="257"/>
                  </a:lnTo>
                  <a:lnTo>
                    <a:pt x="689" y="260"/>
                  </a:lnTo>
                  <a:lnTo>
                    <a:pt x="692" y="263"/>
                  </a:lnTo>
                  <a:lnTo>
                    <a:pt x="695" y="267"/>
                  </a:lnTo>
                  <a:lnTo>
                    <a:pt x="697" y="271"/>
                  </a:lnTo>
                  <a:lnTo>
                    <a:pt x="698" y="277"/>
                  </a:lnTo>
                  <a:lnTo>
                    <a:pt x="699" y="283"/>
                  </a:lnTo>
                  <a:lnTo>
                    <a:pt x="699" y="927"/>
                  </a:lnTo>
                  <a:close/>
                  <a:moveTo>
                    <a:pt x="158" y="319"/>
                  </a:moveTo>
                  <a:lnTo>
                    <a:pt x="413" y="319"/>
                  </a:lnTo>
                  <a:lnTo>
                    <a:pt x="413" y="319"/>
                  </a:lnTo>
                  <a:lnTo>
                    <a:pt x="419" y="317"/>
                  </a:lnTo>
                  <a:lnTo>
                    <a:pt x="426" y="316"/>
                  </a:lnTo>
                  <a:lnTo>
                    <a:pt x="431" y="313"/>
                  </a:lnTo>
                  <a:lnTo>
                    <a:pt x="435" y="309"/>
                  </a:lnTo>
                  <a:lnTo>
                    <a:pt x="440" y="305"/>
                  </a:lnTo>
                  <a:lnTo>
                    <a:pt x="442" y="299"/>
                  </a:lnTo>
                  <a:lnTo>
                    <a:pt x="444" y="293"/>
                  </a:lnTo>
                  <a:lnTo>
                    <a:pt x="445" y="286"/>
                  </a:lnTo>
                  <a:lnTo>
                    <a:pt x="445" y="286"/>
                  </a:lnTo>
                  <a:lnTo>
                    <a:pt x="444" y="280"/>
                  </a:lnTo>
                  <a:lnTo>
                    <a:pt x="442" y="275"/>
                  </a:lnTo>
                  <a:lnTo>
                    <a:pt x="440" y="269"/>
                  </a:lnTo>
                  <a:lnTo>
                    <a:pt x="435" y="264"/>
                  </a:lnTo>
                  <a:lnTo>
                    <a:pt x="431" y="261"/>
                  </a:lnTo>
                  <a:lnTo>
                    <a:pt x="426" y="257"/>
                  </a:lnTo>
                  <a:lnTo>
                    <a:pt x="419" y="255"/>
                  </a:lnTo>
                  <a:lnTo>
                    <a:pt x="413" y="255"/>
                  </a:lnTo>
                  <a:lnTo>
                    <a:pt x="158" y="255"/>
                  </a:lnTo>
                  <a:lnTo>
                    <a:pt x="158" y="255"/>
                  </a:lnTo>
                  <a:lnTo>
                    <a:pt x="152" y="255"/>
                  </a:lnTo>
                  <a:lnTo>
                    <a:pt x="146" y="257"/>
                  </a:lnTo>
                  <a:lnTo>
                    <a:pt x="140" y="261"/>
                  </a:lnTo>
                  <a:lnTo>
                    <a:pt x="136" y="264"/>
                  </a:lnTo>
                  <a:lnTo>
                    <a:pt x="132" y="269"/>
                  </a:lnTo>
                  <a:lnTo>
                    <a:pt x="130" y="275"/>
                  </a:lnTo>
                  <a:lnTo>
                    <a:pt x="127" y="280"/>
                  </a:lnTo>
                  <a:lnTo>
                    <a:pt x="126" y="286"/>
                  </a:lnTo>
                  <a:lnTo>
                    <a:pt x="126" y="286"/>
                  </a:lnTo>
                  <a:lnTo>
                    <a:pt x="127" y="293"/>
                  </a:lnTo>
                  <a:lnTo>
                    <a:pt x="130" y="299"/>
                  </a:lnTo>
                  <a:lnTo>
                    <a:pt x="132" y="305"/>
                  </a:lnTo>
                  <a:lnTo>
                    <a:pt x="136" y="309"/>
                  </a:lnTo>
                  <a:lnTo>
                    <a:pt x="140" y="313"/>
                  </a:lnTo>
                  <a:lnTo>
                    <a:pt x="146" y="316"/>
                  </a:lnTo>
                  <a:lnTo>
                    <a:pt x="152" y="317"/>
                  </a:lnTo>
                  <a:lnTo>
                    <a:pt x="158" y="319"/>
                  </a:lnTo>
                  <a:lnTo>
                    <a:pt x="158" y="319"/>
                  </a:lnTo>
                  <a:close/>
                  <a:moveTo>
                    <a:pt x="604" y="382"/>
                  </a:moveTo>
                  <a:lnTo>
                    <a:pt x="158" y="382"/>
                  </a:lnTo>
                  <a:lnTo>
                    <a:pt x="158" y="382"/>
                  </a:lnTo>
                  <a:lnTo>
                    <a:pt x="152" y="383"/>
                  </a:lnTo>
                  <a:lnTo>
                    <a:pt x="146" y="385"/>
                  </a:lnTo>
                  <a:lnTo>
                    <a:pt x="140" y="387"/>
                  </a:lnTo>
                  <a:lnTo>
                    <a:pt x="136" y="392"/>
                  </a:lnTo>
                  <a:lnTo>
                    <a:pt x="132" y="396"/>
                  </a:lnTo>
                  <a:lnTo>
                    <a:pt x="130" y="401"/>
                  </a:lnTo>
                  <a:lnTo>
                    <a:pt x="127" y="408"/>
                  </a:lnTo>
                  <a:lnTo>
                    <a:pt x="126" y="414"/>
                  </a:lnTo>
                  <a:lnTo>
                    <a:pt x="126" y="414"/>
                  </a:lnTo>
                  <a:lnTo>
                    <a:pt x="127" y="420"/>
                  </a:lnTo>
                  <a:lnTo>
                    <a:pt x="130" y="426"/>
                  </a:lnTo>
                  <a:lnTo>
                    <a:pt x="132" y="431"/>
                  </a:lnTo>
                  <a:lnTo>
                    <a:pt x="136" y="437"/>
                  </a:lnTo>
                  <a:lnTo>
                    <a:pt x="140" y="440"/>
                  </a:lnTo>
                  <a:lnTo>
                    <a:pt x="146" y="443"/>
                  </a:lnTo>
                  <a:lnTo>
                    <a:pt x="152" y="445"/>
                  </a:lnTo>
                  <a:lnTo>
                    <a:pt x="158" y="44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10" y="445"/>
                  </a:lnTo>
                  <a:lnTo>
                    <a:pt x="616" y="443"/>
                  </a:lnTo>
                  <a:lnTo>
                    <a:pt x="621" y="440"/>
                  </a:lnTo>
                  <a:lnTo>
                    <a:pt x="626" y="437"/>
                  </a:lnTo>
                  <a:lnTo>
                    <a:pt x="630" y="431"/>
                  </a:lnTo>
                  <a:lnTo>
                    <a:pt x="633" y="426"/>
                  </a:lnTo>
                  <a:lnTo>
                    <a:pt x="635" y="420"/>
                  </a:lnTo>
                  <a:lnTo>
                    <a:pt x="636" y="414"/>
                  </a:lnTo>
                  <a:lnTo>
                    <a:pt x="636" y="414"/>
                  </a:lnTo>
                  <a:lnTo>
                    <a:pt x="635" y="408"/>
                  </a:lnTo>
                  <a:lnTo>
                    <a:pt x="633" y="401"/>
                  </a:lnTo>
                  <a:lnTo>
                    <a:pt x="630" y="396"/>
                  </a:lnTo>
                  <a:lnTo>
                    <a:pt x="626" y="392"/>
                  </a:lnTo>
                  <a:lnTo>
                    <a:pt x="621" y="387"/>
                  </a:lnTo>
                  <a:lnTo>
                    <a:pt x="616" y="385"/>
                  </a:lnTo>
                  <a:lnTo>
                    <a:pt x="610" y="383"/>
                  </a:lnTo>
                  <a:lnTo>
                    <a:pt x="604" y="382"/>
                  </a:lnTo>
                  <a:lnTo>
                    <a:pt x="604" y="382"/>
                  </a:lnTo>
                  <a:close/>
                  <a:moveTo>
                    <a:pt x="604" y="510"/>
                  </a:moveTo>
                  <a:lnTo>
                    <a:pt x="158" y="510"/>
                  </a:lnTo>
                  <a:lnTo>
                    <a:pt x="158" y="510"/>
                  </a:lnTo>
                  <a:lnTo>
                    <a:pt x="152" y="510"/>
                  </a:lnTo>
                  <a:lnTo>
                    <a:pt x="146" y="512"/>
                  </a:lnTo>
                  <a:lnTo>
                    <a:pt x="140" y="515"/>
                  </a:lnTo>
                  <a:lnTo>
                    <a:pt x="136" y="518"/>
                  </a:lnTo>
                  <a:lnTo>
                    <a:pt x="132" y="523"/>
                  </a:lnTo>
                  <a:lnTo>
                    <a:pt x="130" y="529"/>
                  </a:lnTo>
                  <a:lnTo>
                    <a:pt x="127" y="534"/>
                  </a:lnTo>
                  <a:lnTo>
                    <a:pt x="126" y="541"/>
                  </a:lnTo>
                  <a:lnTo>
                    <a:pt x="126" y="541"/>
                  </a:lnTo>
                  <a:lnTo>
                    <a:pt x="127" y="547"/>
                  </a:lnTo>
                  <a:lnTo>
                    <a:pt x="130" y="554"/>
                  </a:lnTo>
                  <a:lnTo>
                    <a:pt x="132" y="559"/>
                  </a:lnTo>
                  <a:lnTo>
                    <a:pt x="136" y="563"/>
                  </a:lnTo>
                  <a:lnTo>
                    <a:pt x="140" y="567"/>
                  </a:lnTo>
                  <a:lnTo>
                    <a:pt x="146" y="571"/>
                  </a:lnTo>
                  <a:lnTo>
                    <a:pt x="152" y="572"/>
                  </a:lnTo>
                  <a:lnTo>
                    <a:pt x="158" y="573"/>
                  </a:lnTo>
                  <a:lnTo>
                    <a:pt x="604" y="573"/>
                  </a:lnTo>
                  <a:lnTo>
                    <a:pt x="604" y="573"/>
                  </a:lnTo>
                  <a:lnTo>
                    <a:pt x="610" y="572"/>
                  </a:lnTo>
                  <a:lnTo>
                    <a:pt x="616" y="571"/>
                  </a:lnTo>
                  <a:lnTo>
                    <a:pt x="621" y="567"/>
                  </a:lnTo>
                  <a:lnTo>
                    <a:pt x="626" y="563"/>
                  </a:lnTo>
                  <a:lnTo>
                    <a:pt x="630" y="559"/>
                  </a:lnTo>
                  <a:lnTo>
                    <a:pt x="633" y="554"/>
                  </a:lnTo>
                  <a:lnTo>
                    <a:pt x="635" y="547"/>
                  </a:lnTo>
                  <a:lnTo>
                    <a:pt x="636" y="541"/>
                  </a:lnTo>
                  <a:lnTo>
                    <a:pt x="636" y="541"/>
                  </a:lnTo>
                  <a:lnTo>
                    <a:pt x="635" y="534"/>
                  </a:lnTo>
                  <a:lnTo>
                    <a:pt x="633" y="529"/>
                  </a:lnTo>
                  <a:lnTo>
                    <a:pt x="630" y="523"/>
                  </a:lnTo>
                  <a:lnTo>
                    <a:pt x="626" y="518"/>
                  </a:lnTo>
                  <a:lnTo>
                    <a:pt x="621" y="515"/>
                  </a:lnTo>
                  <a:lnTo>
                    <a:pt x="616" y="512"/>
                  </a:lnTo>
                  <a:lnTo>
                    <a:pt x="610" y="510"/>
                  </a:lnTo>
                  <a:lnTo>
                    <a:pt x="604" y="510"/>
                  </a:lnTo>
                  <a:lnTo>
                    <a:pt x="604" y="510"/>
                  </a:lnTo>
                  <a:close/>
                  <a:moveTo>
                    <a:pt x="604" y="636"/>
                  </a:moveTo>
                  <a:lnTo>
                    <a:pt x="158" y="636"/>
                  </a:lnTo>
                  <a:lnTo>
                    <a:pt x="158" y="636"/>
                  </a:lnTo>
                  <a:lnTo>
                    <a:pt x="152" y="637"/>
                  </a:lnTo>
                  <a:lnTo>
                    <a:pt x="146" y="639"/>
                  </a:lnTo>
                  <a:lnTo>
                    <a:pt x="140" y="642"/>
                  </a:lnTo>
                  <a:lnTo>
                    <a:pt x="136" y="646"/>
                  </a:lnTo>
                  <a:lnTo>
                    <a:pt x="132" y="650"/>
                  </a:lnTo>
                  <a:lnTo>
                    <a:pt x="130" y="655"/>
                  </a:lnTo>
                  <a:lnTo>
                    <a:pt x="127" y="662"/>
                  </a:lnTo>
                  <a:lnTo>
                    <a:pt x="126" y="668"/>
                  </a:lnTo>
                  <a:lnTo>
                    <a:pt x="126" y="668"/>
                  </a:lnTo>
                  <a:lnTo>
                    <a:pt x="127" y="675"/>
                  </a:lnTo>
                  <a:lnTo>
                    <a:pt x="130" y="681"/>
                  </a:lnTo>
                  <a:lnTo>
                    <a:pt x="132" y="687"/>
                  </a:lnTo>
                  <a:lnTo>
                    <a:pt x="136" y="691"/>
                  </a:lnTo>
                  <a:lnTo>
                    <a:pt x="140" y="695"/>
                  </a:lnTo>
                  <a:lnTo>
                    <a:pt x="146" y="697"/>
                  </a:lnTo>
                  <a:lnTo>
                    <a:pt x="152" y="699"/>
                  </a:lnTo>
                  <a:lnTo>
                    <a:pt x="158" y="701"/>
                  </a:lnTo>
                  <a:lnTo>
                    <a:pt x="604" y="701"/>
                  </a:lnTo>
                  <a:lnTo>
                    <a:pt x="604" y="701"/>
                  </a:lnTo>
                  <a:lnTo>
                    <a:pt x="610" y="699"/>
                  </a:lnTo>
                  <a:lnTo>
                    <a:pt x="616" y="697"/>
                  </a:lnTo>
                  <a:lnTo>
                    <a:pt x="621" y="695"/>
                  </a:lnTo>
                  <a:lnTo>
                    <a:pt x="626" y="691"/>
                  </a:lnTo>
                  <a:lnTo>
                    <a:pt x="630" y="687"/>
                  </a:lnTo>
                  <a:lnTo>
                    <a:pt x="633" y="681"/>
                  </a:lnTo>
                  <a:lnTo>
                    <a:pt x="635" y="675"/>
                  </a:lnTo>
                  <a:lnTo>
                    <a:pt x="636" y="668"/>
                  </a:lnTo>
                  <a:lnTo>
                    <a:pt x="636" y="668"/>
                  </a:lnTo>
                  <a:lnTo>
                    <a:pt x="635" y="662"/>
                  </a:lnTo>
                  <a:lnTo>
                    <a:pt x="633" y="655"/>
                  </a:lnTo>
                  <a:lnTo>
                    <a:pt x="630" y="650"/>
                  </a:lnTo>
                  <a:lnTo>
                    <a:pt x="626" y="646"/>
                  </a:lnTo>
                  <a:lnTo>
                    <a:pt x="621" y="642"/>
                  </a:lnTo>
                  <a:lnTo>
                    <a:pt x="616" y="639"/>
                  </a:lnTo>
                  <a:lnTo>
                    <a:pt x="610" y="637"/>
                  </a:lnTo>
                  <a:lnTo>
                    <a:pt x="604" y="636"/>
                  </a:lnTo>
                  <a:lnTo>
                    <a:pt x="604" y="636"/>
                  </a:lnTo>
                  <a:close/>
                  <a:moveTo>
                    <a:pt x="604" y="764"/>
                  </a:moveTo>
                  <a:lnTo>
                    <a:pt x="158" y="764"/>
                  </a:lnTo>
                  <a:lnTo>
                    <a:pt x="158" y="764"/>
                  </a:lnTo>
                  <a:lnTo>
                    <a:pt x="152" y="765"/>
                  </a:lnTo>
                  <a:lnTo>
                    <a:pt x="146" y="766"/>
                  </a:lnTo>
                  <a:lnTo>
                    <a:pt x="140" y="769"/>
                  </a:lnTo>
                  <a:lnTo>
                    <a:pt x="136" y="773"/>
                  </a:lnTo>
                  <a:lnTo>
                    <a:pt x="132" y="778"/>
                  </a:lnTo>
                  <a:lnTo>
                    <a:pt x="130" y="783"/>
                  </a:lnTo>
                  <a:lnTo>
                    <a:pt x="127" y="790"/>
                  </a:lnTo>
                  <a:lnTo>
                    <a:pt x="126" y="796"/>
                  </a:lnTo>
                  <a:lnTo>
                    <a:pt x="126" y="796"/>
                  </a:lnTo>
                  <a:lnTo>
                    <a:pt x="127" y="802"/>
                  </a:lnTo>
                  <a:lnTo>
                    <a:pt x="130" y="808"/>
                  </a:lnTo>
                  <a:lnTo>
                    <a:pt x="132" y="813"/>
                  </a:lnTo>
                  <a:lnTo>
                    <a:pt x="136" y="819"/>
                  </a:lnTo>
                  <a:lnTo>
                    <a:pt x="140" y="822"/>
                  </a:lnTo>
                  <a:lnTo>
                    <a:pt x="146" y="825"/>
                  </a:lnTo>
                  <a:lnTo>
                    <a:pt x="152" y="827"/>
                  </a:lnTo>
                  <a:lnTo>
                    <a:pt x="158" y="827"/>
                  </a:lnTo>
                  <a:lnTo>
                    <a:pt x="604" y="827"/>
                  </a:lnTo>
                  <a:lnTo>
                    <a:pt x="604" y="827"/>
                  </a:lnTo>
                  <a:lnTo>
                    <a:pt x="610" y="827"/>
                  </a:lnTo>
                  <a:lnTo>
                    <a:pt x="616" y="825"/>
                  </a:lnTo>
                  <a:lnTo>
                    <a:pt x="621" y="822"/>
                  </a:lnTo>
                  <a:lnTo>
                    <a:pt x="626" y="819"/>
                  </a:lnTo>
                  <a:lnTo>
                    <a:pt x="630" y="813"/>
                  </a:lnTo>
                  <a:lnTo>
                    <a:pt x="633" y="808"/>
                  </a:lnTo>
                  <a:lnTo>
                    <a:pt x="635" y="802"/>
                  </a:lnTo>
                  <a:lnTo>
                    <a:pt x="636" y="796"/>
                  </a:lnTo>
                  <a:lnTo>
                    <a:pt x="636" y="796"/>
                  </a:lnTo>
                  <a:lnTo>
                    <a:pt x="635" y="790"/>
                  </a:lnTo>
                  <a:lnTo>
                    <a:pt x="633" y="783"/>
                  </a:lnTo>
                  <a:lnTo>
                    <a:pt x="630" y="778"/>
                  </a:lnTo>
                  <a:lnTo>
                    <a:pt x="626" y="773"/>
                  </a:lnTo>
                  <a:lnTo>
                    <a:pt x="621" y="769"/>
                  </a:lnTo>
                  <a:lnTo>
                    <a:pt x="616" y="766"/>
                  </a:lnTo>
                  <a:lnTo>
                    <a:pt x="610" y="765"/>
                  </a:lnTo>
                  <a:lnTo>
                    <a:pt x="604" y="764"/>
                  </a:lnTo>
                  <a:lnTo>
                    <a:pt x="604" y="7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202720" y="2272100"/>
            <a:ext cx="599644" cy="599722"/>
            <a:chOff x="7052580" y="2911012"/>
            <a:chExt cx="816000" cy="816000"/>
          </a:xfrm>
        </p:grpSpPr>
        <p:sp>
          <p:nvSpPr>
            <p:cNvPr id="15" name="椭圆 14"/>
            <p:cNvSpPr/>
            <p:nvPr/>
          </p:nvSpPr>
          <p:spPr>
            <a:xfrm>
              <a:off x="7052580" y="2911012"/>
              <a:ext cx="816000" cy="816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64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 110"/>
            <p:cNvSpPr>
              <a:spLocks noEditPoints="1"/>
            </p:cNvSpPr>
            <p:nvPr/>
          </p:nvSpPr>
          <p:spPr bwMode="auto">
            <a:xfrm>
              <a:off x="7298655" y="3157087"/>
              <a:ext cx="323850" cy="323850"/>
            </a:xfrm>
            <a:custGeom>
              <a:avLst/>
              <a:gdLst>
                <a:gd name="T0" fmla="*/ 279 w 1017"/>
                <a:gd name="T1" fmla="*/ 354 h 1017"/>
                <a:gd name="T2" fmla="*/ 241 w 1017"/>
                <a:gd name="T3" fmla="*/ 577 h 1017"/>
                <a:gd name="T4" fmla="*/ 453 w 1017"/>
                <a:gd name="T5" fmla="*/ 779 h 1017"/>
                <a:gd name="T6" fmla="*/ 703 w 1017"/>
                <a:gd name="T7" fmla="*/ 702 h 1017"/>
                <a:gd name="T8" fmla="*/ 779 w 1017"/>
                <a:gd name="T9" fmla="*/ 452 h 1017"/>
                <a:gd name="T10" fmla="*/ 563 w 1017"/>
                <a:gd name="T11" fmla="*/ 238 h 1017"/>
                <a:gd name="T12" fmla="*/ 322 w 1017"/>
                <a:gd name="T13" fmla="*/ 609 h 1017"/>
                <a:gd name="T14" fmla="*/ 426 w 1017"/>
                <a:gd name="T15" fmla="*/ 312 h 1017"/>
                <a:gd name="T16" fmla="*/ 711 w 1017"/>
                <a:gd name="T17" fmla="*/ 445 h 1017"/>
                <a:gd name="T18" fmla="*/ 550 w 1017"/>
                <a:gd name="T19" fmla="*/ 716 h 1017"/>
                <a:gd name="T20" fmla="*/ 913 w 1017"/>
                <a:gd name="T21" fmla="*/ 533 h 1017"/>
                <a:gd name="T22" fmla="*/ 972 w 1017"/>
                <a:gd name="T23" fmla="*/ 421 h 1017"/>
                <a:gd name="T24" fmla="*/ 985 w 1017"/>
                <a:gd name="T25" fmla="*/ 290 h 1017"/>
                <a:gd name="T26" fmla="*/ 883 w 1017"/>
                <a:gd name="T27" fmla="*/ 246 h 1017"/>
                <a:gd name="T28" fmla="*/ 770 w 1017"/>
                <a:gd name="T29" fmla="*/ 190 h 1017"/>
                <a:gd name="T30" fmla="*/ 788 w 1017"/>
                <a:gd name="T31" fmla="*/ 73 h 1017"/>
                <a:gd name="T32" fmla="*/ 611 w 1017"/>
                <a:gd name="T33" fmla="*/ 5 h 1017"/>
                <a:gd name="T34" fmla="*/ 533 w 1017"/>
                <a:gd name="T35" fmla="*/ 104 h 1017"/>
                <a:gd name="T36" fmla="*/ 422 w 1017"/>
                <a:gd name="T37" fmla="*/ 44 h 1017"/>
                <a:gd name="T38" fmla="*/ 291 w 1017"/>
                <a:gd name="T39" fmla="*/ 32 h 1017"/>
                <a:gd name="T40" fmla="*/ 247 w 1017"/>
                <a:gd name="T41" fmla="*/ 134 h 1017"/>
                <a:gd name="T42" fmla="*/ 190 w 1017"/>
                <a:gd name="T43" fmla="*/ 245 h 1017"/>
                <a:gd name="T44" fmla="*/ 73 w 1017"/>
                <a:gd name="T45" fmla="*/ 227 h 1017"/>
                <a:gd name="T46" fmla="*/ 5 w 1017"/>
                <a:gd name="T47" fmla="*/ 404 h 1017"/>
                <a:gd name="T48" fmla="*/ 104 w 1017"/>
                <a:gd name="T49" fmla="*/ 484 h 1017"/>
                <a:gd name="T50" fmla="*/ 44 w 1017"/>
                <a:gd name="T51" fmla="*/ 594 h 1017"/>
                <a:gd name="T52" fmla="*/ 32 w 1017"/>
                <a:gd name="T53" fmla="*/ 725 h 1017"/>
                <a:gd name="T54" fmla="*/ 134 w 1017"/>
                <a:gd name="T55" fmla="*/ 770 h 1017"/>
                <a:gd name="T56" fmla="*/ 246 w 1017"/>
                <a:gd name="T57" fmla="*/ 826 h 1017"/>
                <a:gd name="T58" fmla="*/ 227 w 1017"/>
                <a:gd name="T59" fmla="*/ 943 h 1017"/>
                <a:gd name="T60" fmla="*/ 400 w 1017"/>
                <a:gd name="T61" fmla="*/ 1014 h 1017"/>
                <a:gd name="T62" fmla="*/ 468 w 1017"/>
                <a:gd name="T63" fmla="*/ 918 h 1017"/>
                <a:gd name="T64" fmla="*/ 588 w 1017"/>
                <a:gd name="T65" fmla="*/ 957 h 1017"/>
                <a:gd name="T66" fmla="*/ 691 w 1017"/>
                <a:gd name="T67" fmla="*/ 999 h 1017"/>
                <a:gd name="T68" fmla="*/ 776 w 1017"/>
                <a:gd name="T69" fmla="*/ 898 h 1017"/>
                <a:gd name="T70" fmla="*/ 811 w 1017"/>
                <a:gd name="T71" fmla="*/ 776 h 1017"/>
                <a:gd name="T72" fmla="*/ 937 w 1017"/>
                <a:gd name="T73" fmla="*/ 790 h 1017"/>
                <a:gd name="T74" fmla="*/ 1014 w 1017"/>
                <a:gd name="T75" fmla="*/ 618 h 1017"/>
                <a:gd name="T76" fmla="*/ 816 w 1017"/>
                <a:gd name="T77" fmla="*/ 707 h 1017"/>
                <a:gd name="T78" fmla="*/ 702 w 1017"/>
                <a:gd name="T79" fmla="*/ 852 h 1017"/>
                <a:gd name="T80" fmla="*/ 596 w 1017"/>
                <a:gd name="T81" fmla="*/ 873 h 1017"/>
                <a:gd name="T82" fmla="*/ 411 w 1017"/>
                <a:gd name="T83" fmla="*/ 881 h 1017"/>
                <a:gd name="T84" fmla="*/ 313 w 1017"/>
                <a:gd name="T85" fmla="*/ 840 h 1017"/>
                <a:gd name="T86" fmla="*/ 161 w 1017"/>
                <a:gd name="T87" fmla="*/ 701 h 1017"/>
                <a:gd name="T88" fmla="*/ 143 w 1017"/>
                <a:gd name="T89" fmla="*/ 596 h 1017"/>
                <a:gd name="T90" fmla="*/ 136 w 1017"/>
                <a:gd name="T91" fmla="*/ 411 h 1017"/>
                <a:gd name="T92" fmla="*/ 176 w 1017"/>
                <a:gd name="T93" fmla="*/ 314 h 1017"/>
                <a:gd name="T94" fmla="*/ 314 w 1017"/>
                <a:gd name="T95" fmla="*/ 165 h 1017"/>
                <a:gd name="T96" fmla="*/ 420 w 1017"/>
                <a:gd name="T97" fmla="*/ 142 h 1017"/>
                <a:gd name="T98" fmla="*/ 605 w 1017"/>
                <a:gd name="T99" fmla="*/ 136 h 1017"/>
                <a:gd name="T100" fmla="*/ 703 w 1017"/>
                <a:gd name="T101" fmla="*/ 176 h 1017"/>
                <a:gd name="T102" fmla="*/ 855 w 1017"/>
                <a:gd name="T103" fmla="*/ 314 h 1017"/>
                <a:gd name="T104" fmla="*/ 873 w 1017"/>
                <a:gd name="T105" fmla="*/ 420 h 1017"/>
                <a:gd name="T106" fmla="*/ 881 w 1017"/>
                <a:gd name="T107" fmla="*/ 605 h 1017"/>
                <a:gd name="T108" fmla="*/ 449 w 1017"/>
                <a:gd name="T109" fmla="*/ 369 h 1017"/>
                <a:gd name="T110" fmla="*/ 375 w 1017"/>
                <a:gd name="T111" fmla="*/ 580 h 1017"/>
                <a:gd name="T112" fmla="*/ 592 w 1017"/>
                <a:gd name="T113" fmla="*/ 633 h 1017"/>
                <a:gd name="T114" fmla="*/ 624 w 1017"/>
                <a:gd name="T115" fmla="*/ 412 h 1017"/>
                <a:gd name="T116" fmla="*/ 454 w 1017"/>
                <a:gd name="T117" fmla="*/ 531 h 1017"/>
                <a:gd name="T118" fmla="*/ 563 w 1017"/>
                <a:gd name="T119" fmla="*/ 48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7" h="1017">
                  <a:moveTo>
                    <a:pt x="508" y="231"/>
                  </a:moveTo>
                  <a:lnTo>
                    <a:pt x="508" y="231"/>
                  </a:lnTo>
                  <a:lnTo>
                    <a:pt x="493" y="232"/>
                  </a:lnTo>
                  <a:lnTo>
                    <a:pt x="479" y="234"/>
                  </a:lnTo>
                  <a:lnTo>
                    <a:pt x="466" y="235"/>
                  </a:lnTo>
                  <a:lnTo>
                    <a:pt x="453" y="238"/>
                  </a:lnTo>
                  <a:lnTo>
                    <a:pt x="439" y="241"/>
                  </a:lnTo>
                  <a:lnTo>
                    <a:pt x="426" y="244"/>
                  </a:lnTo>
                  <a:lnTo>
                    <a:pt x="413" y="249"/>
                  </a:lnTo>
                  <a:lnTo>
                    <a:pt x="401" y="254"/>
                  </a:lnTo>
                  <a:lnTo>
                    <a:pt x="388" y="259"/>
                  </a:lnTo>
                  <a:lnTo>
                    <a:pt x="376" y="266"/>
                  </a:lnTo>
                  <a:lnTo>
                    <a:pt x="365" y="272"/>
                  </a:lnTo>
                  <a:lnTo>
                    <a:pt x="354" y="279"/>
                  </a:lnTo>
                  <a:lnTo>
                    <a:pt x="332" y="295"/>
                  </a:lnTo>
                  <a:lnTo>
                    <a:pt x="313" y="313"/>
                  </a:lnTo>
                  <a:lnTo>
                    <a:pt x="295" y="332"/>
                  </a:lnTo>
                  <a:lnTo>
                    <a:pt x="279" y="354"/>
                  </a:lnTo>
                  <a:lnTo>
                    <a:pt x="272" y="364"/>
                  </a:lnTo>
                  <a:lnTo>
                    <a:pt x="266" y="376"/>
                  </a:lnTo>
                  <a:lnTo>
                    <a:pt x="260" y="388"/>
                  </a:lnTo>
                  <a:lnTo>
                    <a:pt x="254" y="401"/>
                  </a:lnTo>
                  <a:lnTo>
                    <a:pt x="249" y="413"/>
                  </a:lnTo>
                  <a:lnTo>
                    <a:pt x="244" y="426"/>
                  </a:lnTo>
                  <a:lnTo>
                    <a:pt x="241" y="438"/>
                  </a:lnTo>
                  <a:lnTo>
                    <a:pt x="238" y="452"/>
                  </a:lnTo>
                  <a:lnTo>
                    <a:pt x="235" y="466"/>
                  </a:lnTo>
                  <a:lnTo>
                    <a:pt x="234" y="479"/>
                  </a:lnTo>
                  <a:lnTo>
                    <a:pt x="233" y="493"/>
                  </a:lnTo>
                  <a:lnTo>
                    <a:pt x="232" y="508"/>
                  </a:lnTo>
                  <a:lnTo>
                    <a:pt x="232" y="508"/>
                  </a:lnTo>
                  <a:lnTo>
                    <a:pt x="233" y="522"/>
                  </a:lnTo>
                  <a:lnTo>
                    <a:pt x="234" y="536"/>
                  </a:lnTo>
                  <a:lnTo>
                    <a:pt x="235" y="550"/>
                  </a:lnTo>
                  <a:lnTo>
                    <a:pt x="238" y="563"/>
                  </a:lnTo>
                  <a:lnTo>
                    <a:pt x="241" y="577"/>
                  </a:lnTo>
                  <a:lnTo>
                    <a:pt x="244" y="590"/>
                  </a:lnTo>
                  <a:lnTo>
                    <a:pt x="249" y="603"/>
                  </a:lnTo>
                  <a:lnTo>
                    <a:pt x="254" y="616"/>
                  </a:lnTo>
                  <a:lnTo>
                    <a:pt x="260" y="627"/>
                  </a:lnTo>
                  <a:lnTo>
                    <a:pt x="266" y="639"/>
                  </a:lnTo>
                  <a:lnTo>
                    <a:pt x="272" y="651"/>
                  </a:lnTo>
                  <a:lnTo>
                    <a:pt x="279" y="662"/>
                  </a:lnTo>
                  <a:lnTo>
                    <a:pt x="295" y="683"/>
                  </a:lnTo>
                  <a:lnTo>
                    <a:pt x="313" y="702"/>
                  </a:lnTo>
                  <a:lnTo>
                    <a:pt x="332" y="721"/>
                  </a:lnTo>
                  <a:lnTo>
                    <a:pt x="354" y="737"/>
                  </a:lnTo>
                  <a:lnTo>
                    <a:pt x="376" y="751"/>
                  </a:lnTo>
                  <a:lnTo>
                    <a:pt x="388" y="756"/>
                  </a:lnTo>
                  <a:lnTo>
                    <a:pt x="401" y="763"/>
                  </a:lnTo>
                  <a:lnTo>
                    <a:pt x="413" y="767"/>
                  </a:lnTo>
                  <a:lnTo>
                    <a:pt x="426" y="771"/>
                  </a:lnTo>
                  <a:lnTo>
                    <a:pt x="439" y="775"/>
                  </a:lnTo>
                  <a:lnTo>
                    <a:pt x="453" y="779"/>
                  </a:lnTo>
                  <a:lnTo>
                    <a:pt x="466" y="781"/>
                  </a:lnTo>
                  <a:lnTo>
                    <a:pt x="479" y="783"/>
                  </a:lnTo>
                  <a:lnTo>
                    <a:pt x="493" y="784"/>
                  </a:lnTo>
                  <a:lnTo>
                    <a:pt x="508" y="784"/>
                  </a:lnTo>
                  <a:lnTo>
                    <a:pt x="508" y="784"/>
                  </a:lnTo>
                  <a:lnTo>
                    <a:pt x="522" y="784"/>
                  </a:lnTo>
                  <a:lnTo>
                    <a:pt x="536" y="783"/>
                  </a:lnTo>
                  <a:lnTo>
                    <a:pt x="550" y="781"/>
                  </a:lnTo>
                  <a:lnTo>
                    <a:pt x="563" y="779"/>
                  </a:lnTo>
                  <a:lnTo>
                    <a:pt x="577" y="775"/>
                  </a:lnTo>
                  <a:lnTo>
                    <a:pt x="590" y="771"/>
                  </a:lnTo>
                  <a:lnTo>
                    <a:pt x="603" y="767"/>
                  </a:lnTo>
                  <a:lnTo>
                    <a:pt x="616" y="763"/>
                  </a:lnTo>
                  <a:lnTo>
                    <a:pt x="628" y="756"/>
                  </a:lnTo>
                  <a:lnTo>
                    <a:pt x="639" y="751"/>
                  </a:lnTo>
                  <a:lnTo>
                    <a:pt x="662" y="737"/>
                  </a:lnTo>
                  <a:lnTo>
                    <a:pt x="683" y="721"/>
                  </a:lnTo>
                  <a:lnTo>
                    <a:pt x="703" y="702"/>
                  </a:lnTo>
                  <a:lnTo>
                    <a:pt x="721" y="683"/>
                  </a:lnTo>
                  <a:lnTo>
                    <a:pt x="737" y="662"/>
                  </a:lnTo>
                  <a:lnTo>
                    <a:pt x="751" y="639"/>
                  </a:lnTo>
                  <a:lnTo>
                    <a:pt x="756" y="627"/>
                  </a:lnTo>
                  <a:lnTo>
                    <a:pt x="763" y="616"/>
                  </a:lnTo>
                  <a:lnTo>
                    <a:pt x="767" y="603"/>
                  </a:lnTo>
                  <a:lnTo>
                    <a:pt x="771" y="590"/>
                  </a:lnTo>
                  <a:lnTo>
                    <a:pt x="776" y="577"/>
                  </a:lnTo>
                  <a:lnTo>
                    <a:pt x="779" y="563"/>
                  </a:lnTo>
                  <a:lnTo>
                    <a:pt x="781" y="550"/>
                  </a:lnTo>
                  <a:lnTo>
                    <a:pt x="782" y="536"/>
                  </a:lnTo>
                  <a:lnTo>
                    <a:pt x="783" y="522"/>
                  </a:lnTo>
                  <a:lnTo>
                    <a:pt x="784" y="508"/>
                  </a:lnTo>
                  <a:lnTo>
                    <a:pt x="784" y="508"/>
                  </a:lnTo>
                  <a:lnTo>
                    <a:pt x="783" y="493"/>
                  </a:lnTo>
                  <a:lnTo>
                    <a:pt x="782" y="479"/>
                  </a:lnTo>
                  <a:lnTo>
                    <a:pt x="781" y="466"/>
                  </a:lnTo>
                  <a:lnTo>
                    <a:pt x="779" y="452"/>
                  </a:lnTo>
                  <a:lnTo>
                    <a:pt x="776" y="438"/>
                  </a:lnTo>
                  <a:lnTo>
                    <a:pt x="771" y="426"/>
                  </a:lnTo>
                  <a:lnTo>
                    <a:pt x="767" y="413"/>
                  </a:lnTo>
                  <a:lnTo>
                    <a:pt x="763" y="401"/>
                  </a:lnTo>
                  <a:lnTo>
                    <a:pt x="756" y="388"/>
                  </a:lnTo>
                  <a:lnTo>
                    <a:pt x="751" y="376"/>
                  </a:lnTo>
                  <a:lnTo>
                    <a:pt x="737" y="354"/>
                  </a:lnTo>
                  <a:lnTo>
                    <a:pt x="721" y="332"/>
                  </a:lnTo>
                  <a:lnTo>
                    <a:pt x="703" y="313"/>
                  </a:lnTo>
                  <a:lnTo>
                    <a:pt x="683" y="295"/>
                  </a:lnTo>
                  <a:lnTo>
                    <a:pt x="662" y="279"/>
                  </a:lnTo>
                  <a:lnTo>
                    <a:pt x="639" y="266"/>
                  </a:lnTo>
                  <a:lnTo>
                    <a:pt x="628" y="259"/>
                  </a:lnTo>
                  <a:lnTo>
                    <a:pt x="616" y="254"/>
                  </a:lnTo>
                  <a:lnTo>
                    <a:pt x="603" y="249"/>
                  </a:lnTo>
                  <a:lnTo>
                    <a:pt x="590" y="244"/>
                  </a:lnTo>
                  <a:lnTo>
                    <a:pt x="577" y="241"/>
                  </a:lnTo>
                  <a:lnTo>
                    <a:pt x="563" y="238"/>
                  </a:lnTo>
                  <a:lnTo>
                    <a:pt x="550" y="235"/>
                  </a:lnTo>
                  <a:lnTo>
                    <a:pt x="536" y="234"/>
                  </a:lnTo>
                  <a:lnTo>
                    <a:pt x="522" y="232"/>
                  </a:lnTo>
                  <a:lnTo>
                    <a:pt x="508" y="231"/>
                  </a:lnTo>
                  <a:lnTo>
                    <a:pt x="508" y="231"/>
                  </a:lnTo>
                  <a:close/>
                  <a:moveTo>
                    <a:pt x="508" y="721"/>
                  </a:moveTo>
                  <a:lnTo>
                    <a:pt x="508" y="721"/>
                  </a:lnTo>
                  <a:lnTo>
                    <a:pt x="486" y="720"/>
                  </a:lnTo>
                  <a:lnTo>
                    <a:pt x="466" y="716"/>
                  </a:lnTo>
                  <a:lnTo>
                    <a:pt x="445" y="711"/>
                  </a:lnTo>
                  <a:lnTo>
                    <a:pt x="426" y="704"/>
                  </a:lnTo>
                  <a:lnTo>
                    <a:pt x="407" y="695"/>
                  </a:lnTo>
                  <a:lnTo>
                    <a:pt x="389" y="684"/>
                  </a:lnTo>
                  <a:lnTo>
                    <a:pt x="373" y="671"/>
                  </a:lnTo>
                  <a:lnTo>
                    <a:pt x="358" y="658"/>
                  </a:lnTo>
                  <a:lnTo>
                    <a:pt x="344" y="642"/>
                  </a:lnTo>
                  <a:lnTo>
                    <a:pt x="332" y="626"/>
                  </a:lnTo>
                  <a:lnTo>
                    <a:pt x="322" y="609"/>
                  </a:lnTo>
                  <a:lnTo>
                    <a:pt x="312" y="591"/>
                  </a:lnTo>
                  <a:lnTo>
                    <a:pt x="306" y="570"/>
                  </a:lnTo>
                  <a:lnTo>
                    <a:pt x="300" y="550"/>
                  </a:lnTo>
                  <a:lnTo>
                    <a:pt x="297" y="530"/>
                  </a:lnTo>
                  <a:lnTo>
                    <a:pt x="296" y="508"/>
                  </a:lnTo>
                  <a:lnTo>
                    <a:pt x="296" y="508"/>
                  </a:lnTo>
                  <a:lnTo>
                    <a:pt x="297" y="486"/>
                  </a:lnTo>
                  <a:lnTo>
                    <a:pt x="300" y="465"/>
                  </a:lnTo>
                  <a:lnTo>
                    <a:pt x="306" y="445"/>
                  </a:lnTo>
                  <a:lnTo>
                    <a:pt x="312" y="426"/>
                  </a:lnTo>
                  <a:lnTo>
                    <a:pt x="322" y="406"/>
                  </a:lnTo>
                  <a:lnTo>
                    <a:pt x="332" y="389"/>
                  </a:lnTo>
                  <a:lnTo>
                    <a:pt x="344" y="373"/>
                  </a:lnTo>
                  <a:lnTo>
                    <a:pt x="358" y="358"/>
                  </a:lnTo>
                  <a:lnTo>
                    <a:pt x="373" y="344"/>
                  </a:lnTo>
                  <a:lnTo>
                    <a:pt x="389" y="332"/>
                  </a:lnTo>
                  <a:lnTo>
                    <a:pt x="407" y="322"/>
                  </a:lnTo>
                  <a:lnTo>
                    <a:pt x="426" y="312"/>
                  </a:lnTo>
                  <a:lnTo>
                    <a:pt x="445" y="305"/>
                  </a:lnTo>
                  <a:lnTo>
                    <a:pt x="466" y="300"/>
                  </a:lnTo>
                  <a:lnTo>
                    <a:pt x="486" y="297"/>
                  </a:lnTo>
                  <a:lnTo>
                    <a:pt x="508" y="296"/>
                  </a:lnTo>
                  <a:lnTo>
                    <a:pt x="508" y="296"/>
                  </a:lnTo>
                  <a:lnTo>
                    <a:pt x="530" y="297"/>
                  </a:lnTo>
                  <a:lnTo>
                    <a:pt x="550" y="300"/>
                  </a:lnTo>
                  <a:lnTo>
                    <a:pt x="571" y="305"/>
                  </a:lnTo>
                  <a:lnTo>
                    <a:pt x="591" y="312"/>
                  </a:lnTo>
                  <a:lnTo>
                    <a:pt x="609" y="322"/>
                  </a:lnTo>
                  <a:lnTo>
                    <a:pt x="626" y="332"/>
                  </a:lnTo>
                  <a:lnTo>
                    <a:pt x="643" y="344"/>
                  </a:lnTo>
                  <a:lnTo>
                    <a:pt x="658" y="358"/>
                  </a:lnTo>
                  <a:lnTo>
                    <a:pt x="672" y="373"/>
                  </a:lnTo>
                  <a:lnTo>
                    <a:pt x="684" y="389"/>
                  </a:lnTo>
                  <a:lnTo>
                    <a:pt x="695" y="406"/>
                  </a:lnTo>
                  <a:lnTo>
                    <a:pt x="704" y="426"/>
                  </a:lnTo>
                  <a:lnTo>
                    <a:pt x="711" y="445"/>
                  </a:lnTo>
                  <a:lnTo>
                    <a:pt x="717" y="465"/>
                  </a:lnTo>
                  <a:lnTo>
                    <a:pt x="720" y="486"/>
                  </a:lnTo>
                  <a:lnTo>
                    <a:pt x="721" y="508"/>
                  </a:lnTo>
                  <a:lnTo>
                    <a:pt x="721" y="508"/>
                  </a:lnTo>
                  <a:lnTo>
                    <a:pt x="720" y="530"/>
                  </a:lnTo>
                  <a:lnTo>
                    <a:pt x="717" y="550"/>
                  </a:lnTo>
                  <a:lnTo>
                    <a:pt x="711" y="570"/>
                  </a:lnTo>
                  <a:lnTo>
                    <a:pt x="704" y="591"/>
                  </a:lnTo>
                  <a:lnTo>
                    <a:pt x="695" y="609"/>
                  </a:lnTo>
                  <a:lnTo>
                    <a:pt x="684" y="626"/>
                  </a:lnTo>
                  <a:lnTo>
                    <a:pt x="672" y="642"/>
                  </a:lnTo>
                  <a:lnTo>
                    <a:pt x="658" y="658"/>
                  </a:lnTo>
                  <a:lnTo>
                    <a:pt x="643" y="671"/>
                  </a:lnTo>
                  <a:lnTo>
                    <a:pt x="626" y="684"/>
                  </a:lnTo>
                  <a:lnTo>
                    <a:pt x="609" y="695"/>
                  </a:lnTo>
                  <a:lnTo>
                    <a:pt x="591" y="704"/>
                  </a:lnTo>
                  <a:lnTo>
                    <a:pt x="571" y="711"/>
                  </a:lnTo>
                  <a:lnTo>
                    <a:pt x="550" y="716"/>
                  </a:lnTo>
                  <a:lnTo>
                    <a:pt x="530" y="720"/>
                  </a:lnTo>
                  <a:lnTo>
                    <a:pt x="508" y="721"/>
                  </a:lnTo>
                  <a:lnTo>
                    <a:pt x="508" y="721"/>
                  </a:lnTo>
                  <a:close/>
                  <a:moveTo>
                    <a:pt x="989" y="598"/>
                  </a:moveTo>
                  <a:lnTo>
                    <a:pt x="989" y="598"/>
                  </a:lnTo>
                  <a:lnTo>
                    <a:pt x="981" y="596"/>
                  </a:lnTo>
                  <a:lnTo>
                    <a:pt x="972" y="594"/>
                  </a:lnTo>
                  <a:lnTo>
                    <a:pt x="964" y="591"/>
                  </a:lnTo>
                  <a:lnTo>
                    <a:pt x="957" y="588"/>
                  </a:lnTo>
                  <a:lnTo>
                    <a:pt x="950" y="583"/>
                  </a:lnTo>
                  <a:lnTo>
                    <a:pt x="944" y="579"/>
                  </a:lnTo>
                  <a:lnTo>
                    <a:pt x="938" y="574"/>
                  </a:lnTo>
                  <a:lnTo>
                    <a:pt x="932" y="567"/>
                  </a:lnTo>
                  <a:lnTo>
                    <a:pt x="927" y="562"/>
                  </a:lnTo>
                  <a:lnTo>
                    <a:pt x="923" y="554"/>
                  </a:lnTo>
                  <a:lnTo>
                    <a:pt x="918" y="548"/>
                  </a:lnTo>
                  <a:lnTo>
                    <a:pt x="915" y="540"/>
                  </a:lnTo>
                  <a:lnTo>
                    <a:pt x="913" y="533"/>
                  </a:lnTo>
                  <a:lnTo>
                    <a:pt x="911" y="524"/>
                  </a:lnTo>
                  <a:lnTo>
                    <a:pt x="910" y="517"/>
                  </a:lnTo>
                  <a:lnTo>
                    <a:pt x="909" y="508"/>
                  </a:lnTo>
                  <a:lnTo>
                    <a:pt x="909" y="508"/>
                  </a:lnTo>
                  <a:lnTo>
                    <a:pt x="910" y="500"/>
                  </a:lnTo>
                  <a:lnTo>
                    <a:pt x="911" y="491"/>
                  </a:lnTo>
                  <a:lnTo>
                    <a:pt x="913" y="484"/>
                  </a:lnTo>
                  <a:lnTo>
                    <a:pt x="915" y="475"/>
                  </a:lnTo>
                  <a:lnTo>
                    <a:pt x="918" y="469"/>
                  </a:lnTo>
                  <a:lnTo>
                    <a:pt x="923" y="461"/>
                  </a:lnTo>
                  <a:lnTo>
                    <a:pt x="927" y="455"/>
                  </a:lnTo>
                  <a:lnTo>
                    <a:pt x="932" y="448"/>
                  </a:lnTo>
                  <a:lnTo>
                    <a:pt x="938" y="442"/>
                  </a:lnTo>
                  <a:lnTo>
                    <a:pt x="944" y="437"/>
                  </a:lnTo>
                  <a:lnTo>
                    <a:pt x="950" y="432"/>
                  </a:lnTo>
                  <a:lnTo>
                    <a:pt x="957" y="428"/>
                  </a:lnTo>
                  <a:lnTo>
                    <a:pt x="964" y="425"/>
                  </a:lnTo>
                  <a:lnTo>
                    <a:pt x="972" y="421"/>
                  </a:lnTo>
                  <a:lnTo>
                    <a:pt x="981" y="419"/>
                  </a:lnTo>
                  <a:lnTo>
                    <a:pt x="989" y="418"/>
                  </a:lnTo>
                  <a:lnTo>
                    <a:pt x="989" y="418"/>
                  </a:lnTo>
                  <a:lnTo>
                    <a:pt x="996" y="416"/>
                  </a:lnTo>
                  <a:lnTo>
                    <a:pt x="1001" y="414"/>
                  </a:lnTo>
                  <a:lnTo>
                    <a:pt x="1006" y="410"/>
                  </a:lnTo>
                  <a:lnTo>
                    <a:pt x="1011" y="404"/>
                  </a:lnTo>
                  <a:lnTo>
                    <a:pt x="1011" y="404"/>
                  </a:lnTo>
                  <a:lnTo>
                    <a:pt x="1014" y="399"/>
                  </a:lnTo>
                  <a:lnTo>
                    <a:pt x="1016" y="392"/>
                  </a:lnTo>
                  <a:lnTo>
                    <a:pt x="1017" y="385"/>
                  </a:lnTo>
                  <a:lnTo>
                    <a:pt x="1016" y="378"/>
                  </a:lnTo>
                  <a:lnTo>
                    <a:pt x="1016" y="378"/>
                  </a:lnTo>
                  <a:lnTo>
                    <a:pt x="1011" y="360"/>
                  </a:lnTo>
                  <a:lnTo>
                    <a:pt x="1005" y="343"/>
                  </a:lnTo>
                  <a:lnTo>
                    <a:pt x="999" y="325"/>
                  </a:lnTo>
                  <a:lnTo>
                    <a:pt x="992" y="308"/>
                  </a:lnTo>
                  <a:lnTo>
                    <a:pt x="985" y="290"/>
                  </a:lnTo>
                  <a:lnTo>
                    <a:pt x="976" y="273"/>
                  </a:lnTo>
                  <a:lnTo>
                    <a:pt x="968" y="257"/>
                  </a:lnTo>
                  <a:lnTo>
                    <a:pt x="958" y="240"/>
                  </a:lnTo>
                  <a:lnTo>
                    <a:pt x="958" y="240"/>
                  </a:lnTo>
                  <a:lnTo>
                    <a:pt x="955" y="235"/>
                  </a:lnTo>
                  <a:lnTo>
                    <a:pt x="949" y="230"/>
                  </a:lnTo>
                  <a:lnTo>
                    <a:pt x="943" y="227"/>
                  </a:lnTo>
                  <a:lnTo>
                    <a:pt x="937" y="225"/>
                  </a:lnTo>
                  <a:lnTo>
                    <a:pt x="937" y="225"/>
                  </a:lnTo>
                  <a:lnTo>
                    <a:pt x="930" y="225"/>
                  </a:lnTo>
                  <a:lnTo>
                    <a:pt x="924" y="226"/>
                  </a:lnTo>
                  <a:lnTo>
                    <a:pt x="917" y="228"/>
                  </a:lnTo>
                  <a:lnTo>
                    <a:pt x="912" y="231"/>
                  </a:lnTo>
                  <a:lnTo>
                    <a:pt x="912" y="231"/>
                  </a:lnTo>
                  <a:lnTo>
                    <a:pt x="904" y="237"/>
                  </a:lnTo>
                  <a:lnTo>
                    <a:pt x="898" y="240"/>
                  </a:lnTo>
                  <a:lnTo>
                    <a:pt x="890" y="243"/>
                  </a:lnTo>
                  <a:lnTo>
                    <a:pt x="883" y="246"/>
                  </a:lnTo>
                  <a:lnTo>
                    <a:pt x="874" y="249"/>
                  </a:lnTo>
                  <a:lnTo>
                    <a:pt x="867" y="250"/>
                  </a:lnTo>
                  <a:lnTo>
                    <a:pt x="858" y="250"/>
                  </a:lnTo>
                  <a:lnTo>
                    <a:pt x="851" y="250"/>
                  </a:lnTo>
                  <a:lnTo>
                    <a:pt x="842" y="249"/>
                  </a:lnTo>
                  <a:lnTo>
                    <a:pt x="835" y="248"/>
                  </a:lnTo>
                  <a:lnTo>
                    <a:pt x="826" y="245"/>
                  </a:lnTo>
                  <a:lnTo>
                    <a:pt x="819" y="242"/>
                  </a:lnTo>
                  <a:lnTo>
                    <a:pt x="811" y="239"/>
                  </a:lnTo>
                  <a:lnTo>
                    <a:pt x="805" y="235"/>
                  </a:lnTo>
                  <a:lnTo>
                    <a:pt x="798" y="229"/>
                  </a:lnTo>
                  <a:lnTo>
                    <a:pt x="792" y="224"/>
                  </a:lnTo>
                  <a:lnTo>
                    <a:pt x="792" y="224"/>
                  </a:lnTo>
                  <a:lnTo>
                    <a:pt x="786" y="217"/>
                  </a:lnTo>
                  <a:lnTo>
                    <a:pt x="781" y="211"/>
                  </a:lnTo>
                  <a:lnTo>
                    <a:pt x="777" y="205"/>
                  </a:lnTo>
                  <a:lnTo>
                    <a:pt x="773" y="197"/>
                  </a:lnTo>
                  <a:lnTo>
                    <a:pt x="770" y="190"/>
                  </a:lnTo>
                  <a:lnTo>
                    <a:pt x="768" y="182"/>
                  </a:lnTo>
                  <a:lnTo>
                    <a:pt x="766" y="173"/>
                  </a:lnTo>
                  <a:lnTo>
                    <a:pt x="766" y="166"/>
                  </a:lnTo>
                  <a:lnTo>
                    <a:pt x="765" y="157"/>
                  </a:lnTo>
                  <a:lnTo>
                    <a:pt x="766" y="150"/>
                  </a:lnTo>
                  <a:lnTo>
                    <a:pt x="767" y="141"/>
                  </a:lnTo>
                  <a:lnTo>
                    <a:pt x="769" y="134"/>
                  </a:lnTo>
                  <a:lnTo>
                    <a:pt x="772" y="126"/>
                  </a:lnTo>
                  <a:lnTo>
                    <a:pt x="776" y="119"/>
                  </a:lnTo>
                  <a:lnTo>
                    <a:pt x="780" y="111"/>
                  </a:lnTo>
                  <a:lnTo>
                    <a:pt x="784" y="105"/>
                  </a:lnTo>
                  <a:lnTo>
                    <a:pt x="784" y="105"/>
                  </a:lnTo>
                  <a:lnTo>
                    <a:pt x="787" y="98"/>
                  </a:lnTo>
                  <a:lnTo>
                    <a:pt x="791" y="92"/>
                  </a:lnTo>
                  <a:lnTo>
                    <a:pt x="791" y="86"/>
                  </a:lnTo>
                  <a:lnTo>
                    <a:pt x="791" y="79"/>
                  </a:lnTo>
                  <a:lnTo>
                    <a:pt x="791" y="79"/>
                  </a:lnTo>
                  <a:lnTo>
                    <a:pt x="788" y="73"/>
                  </a:lnTo>
                  <a:lnTo>
                    <a:pt x="785" y="66"/>
                  </a:lnTo>
                  <a:lnTo>
                    <a:pt x="781" y="62"/>
                  </a:lnTo>
                  <a:lnTo>
                    <a:pt x="776" y="58"/>
                  </a:lnTo>
                  <a:lnTo>
                    <a:pt x="776" y="58"/>
                  </a:lnTo>
                  <a:lnTo>
                    <a:pt x="760" y="48"/>
                  </a:lnTo>
                  <a:lnTo>
                    <a:pt x="742" y="39"/>
                  </a:lnTo>
                  <a:lnTo>
                    <a:pt x="726" y="32"/>
                  </a:lnTo>
                  <a:lnTo>
                    <a:pt x="709" y="24"/>
                  </a:lnTo>
                  <a:lnTo>
                    <a:pt x="691" y="17"/>
                  </a:lnTo>
                  <a:lnTo>
                    <a:pt x="674" y="10"/>
                  </a:lnTo>
                  <a:lnTo>
                    <a:pt x="655" y="5"/>
                  </a:lnTo>
                  <a:lnTo>
                    <a:pt x="637" y="1"/>
                  </a:lnTo>
                  <a:lnTo>
                    <a:pt x="637" y="1"/>
                  </a:lnTo>
                  <a:lnTo>
                    <a:pt x="631" y="0"/>
                  </a:lnTo>
                  <a:lnTo>
                    <a:pt x="624" y="0"/>
                  </a:lnTo>
                  <a:lnTo>
                    <a:pt x="618" y="2"/>
                  </a:lnTo>
                  <a:lnTo>
                    <a:pt x="611" y="5"/>
                  </a:lnTo>
                  <a:lnTo>
                    <a:pt x="611" y="5"/>
                  </a:lnTo>
                  <a:lnTo>
                    <a:pt x="606" y="9"/>
                  </a:lnTo>
                  <a:lnTo>
                    <a:pt x="603" y="15"/>
                  </a:lnTo>
                  <a:lnTo>
                    <a:pt x="600" y="20"/>
                  </a:lnTo>
                  <a:lnTo>
                    <a:pt x="597" y="28"/>
                  </a:lnTo>
                  <a:lnTo>
                    <a:pt x="597" y="28"/>
                  </a:lnTo>
                  <a:lnTo>
                    <a:pt x="596" y="35"/>
                  </a:lnTo>
                  <a:lnTo>
                    <a:pt x="594" y="44"/>
                  </a:lnTo>
                  <a:lnTo>
                    <a:pt x="591" y="51"/>
                  </a:lnTo>
                  <a:lnTo>
                    <a:pt x="588" y="59"/>
                  </a:lnTo>
                  <a:lnTo>
                    <a:pt x="584" y="66"/>
                  </a:lnTo>
                  <a:lnTo>
                    <a:pt x="579" y="73"/>
                  </a:lnTo>
                  <a:lnTo>
                    <a:pt x="574" y="78"/>
                  </a:lnTo>
                  <a:lnTo>
                    <a:pt x="567" y="84"/>
                  </a:lnTo>
                  <a:lnTo>
                    <a:pt x="562" y="89"/>
                  </a:lnTo>
                  <a:lnTo>
                    <a:pt x="555" y="93"/>
                  </a:lnTo>
                  <a:lnTo>
                    <a:pt x="548" y="97"/>
                  </a:lnTo>
                  <a:lnTo>
                    <a:pt x="541" y="101"/>
                  </a:lnTo>
                  <a:lnTo>
                    <a:pt x="533" y="104"/>
                  </a:lnTo>
                  <a:lnTo>
                    <a:pt x="525" y="105"/>
                  </a:lnTo>
                  <a:lnTo>
                    <a:pt x="516" y="106"/>
                  </a:lnTo>
                  <a:lnTo>
                    <a:pt x="508" y="107"/>
                  </a:lnTo>
                  <a:lnTo>
                    <a:pt x="508" y="107"/>
                  </a:lnTo>
                  <a:lnTo>
                    <a:pt x="500" y="106"/>
                  </a:lnTo>
                  <a:lnTo>
                    <a:pt x="491" y="105"/>
                  </a:lnTo>
                  <a:lnTo>
                    <a:pt x="484" y="104"/>
                  </a:lnTo>
                  <a:lnTo>
                    <a:pt x="475" y="101"/>
                  </a:lnTo>
                  <a:lnTo>
                    <a:pt x="468" y="97"/>
                  </a:lnTo>
                  <a:lnTo>
                    <a:pt x="461" y="93"/>
                  </a:lnTo>
                  <a:lnTo>
                    <a:pt x="455" y="89"/>
                  </a:lnTo>
                  <a:lnTo>
                    <a:pt x="448" y="84"/>
                  </a:lnTo>
                  <a:lnTo>
                    <a:pt x="442" y="78"/>
                  </a:lnTo>
                  <a:lnTo>
                    <a:pt x="438" y="73"/>
                  </a:lnTo>
                  <a:lnTo>
                    <a:pt x="432" y="66"/>
                  </a:lnTo>
                  <a:lnTo>
                    <a:pt x="428" y="59"/>
                  </a:lnTo>
                  <a:lnTo>
                    <a:pt x="425" y="51"/>
                  </a:lnTo>
                  <a:lnTo>
                    <a:pt x="422" y="44"/>
                  </a:lnTo>
                  <a:lnTo>
                    <a:pt x="419" y="35"/>
                  </a:lnTo>
                  <a:lnTo>
                    <a:pt x="418" y="28"/>
                  </a:lnTo>
                  <a:lnTo>
                    <a:pt x="418" y="28"/>
                  </a:lnTo>
                  <a:lnTo>
                    <a:pt x="416" y="20"/>
                  </a:lnTo>
                  <a:lnTo>
                    <a:pt x="414" y="15"/>
                  </a:lnTo>
                  <a:lnTo>
                    <a:pt x="410" y="9"/>
                  </a:lnTo>
                  <a:lnTo>
                    <a:pt x="404" y="5"/>
                  </a:lnTo>
                  <a:lnTo>
                    <a:pt x="404" y="5"/>
                  </a:lnTo>
                  <a:lnTo>
                    <a:pt x="398" y="2"/>
                  </a:lnTo>
                  <a:lnTo>
                    <a:pt x="393" y="0"/>
                  </a:lnTo>
                  <a:lnTo>
                    <a:pt x="385" y="0"/>
                  </a:lnTo>
                  <a:lnTo>
                    <a:pt x="379" y="1"/>
                  </a:lnTo>
                  <a:lnTo>
                    <a:pt x="379" y="1"/>
                  </a:lnTo>
                  <a:lnTo>
                    <a:pt x="360" y="5"/>
                  </a:lnTo>
                  <a:lnTo>
                    <a:pt x="342" y="10"/>
                  </a:lnTo>
                  <a:lnTo>
                    <a:pt x="325" y="17"/>
                  </a:lnTo>
                  <a:lnTo>
                    <a:pt x="308" y="24"/>
                  </a:lnTo>
                  <a:lnTo>
                    <a:pt x="291" y="32"/>
                  </a:lnTo>
                  <a:lnTo>
                    <a:pt x="273" y="39"/>
                  </a:lnTo>
                  <a:lnTo>
                    <a:pt x="257" y="48"/>
                  </a:lnTo>
                  <a:lnTo>
                    <a:pt x="240" y="58"/>
                  </a:lnTo>
                  <a:lnTo>
                    <a:pt x="240" y="58"/>
                  </a:lnTo>
                  <a:lnTo>
                    <a:pt x="235" y="62"/>
                  </a:lnTo>
                  <a:lnTo>
                    <a:pt x="231" y="66"/>
                  </a:lnTo>
                  <a:lnTo>
                    <a:pt x="227" y="73"/>
                  </a:lnTo>
                  <a:lnTo>
                    <a:pt x="225" y="79"/>
                  </a:lnTo>
                  <a:lnTo>
                    <a:pt x="225" y="79"/>
                  </a:lnTo>
                  <a:lnTo>
                    <a:pt x="225" y="86"/>
                  </a:lnTo>
                  <a:lnTo>
                    <a:pt x="226" y="92"/>
                  </a:lnTo>
                  <a:lnTo>
                    <a:pt x="228" y="98"/>
                  </a:lnTo>
                  <a:lnTo>
                    <a:pt x="232" y="105"/>
                  </a:lnTo>
                  <a:lnTo>
                    <a:pt x="232" y="105"/>
                  </a:lnTo>
                  <a:lnTo>
                    <a:pt x="237" y="111"/>
                  </a:lnTo>
                  <a:lnTo>
                    <a:pt x="240" y="119"/>
                  </a:lnTo>
                  <a:lnTo>
                    <a:pt x="244" y="126"/>
                  </a:lnTo>
                  <a:lnTo>
                    <a:pt x="247" y="134"/>
                  </a:lnTo>
                  <a:lnTo>
                    <a:pt x="249" y="141"/>
                  </a:lnTo>
                  <a:lnTo>
                    <a:pt x="250" y="150"/>
                  </a:lnTo>
                  <a:lnTo>
                    <a:pt x="251" y="157"/>
                  </a:lnTo>
                  <a:lnTo>
                    <a:pt x="251" y="166"/>
                  </a:lnTo>
                  <a:lnTo>
                    <a:pt x="250" y="173"/>
                  </a:lnTo>
                  <a:lnTo>
                    <a:pt x="248" y="182"/>
                  </a:lnTo>
                  <a:lnTo>
                    <a:pt x="246" y="190"/>
                  </a:lnTo>
                  <a:lnTo>
                    <a:pt x="243" y="197"/>
                  </a:lnTo>
                  <a:lnTo>
                    <a:pt x="239" y="205"/>
                  </a:lnTo>
                  <a:lnTo>
                    <a:pt x="235" y="211"/>
                  </a:lnTo>
                  <a:lnTo>
                    <a:pt x="231" y="217"/>
                  </a:lnTo>
                  <a:lnTo>
                    <a:pt x="224" y="224"/>
                  </a:lnTo>
                  <a:lnTo>
                    <a:pt x="224" y="224"/>
                  </a:lnTo>
                  <a:lnTo>
                    <a:pt x="219" y="229"/>
                  </a:lnTo>
                  <a:lnTo>
                    <a:pt x="211" y="235"/>
                  </a:lnTo>
                  <a:lnTo>
                    <a:pt x="205" y="239"/>
                  </a:lnTo>
                  <a:lnTo>
                    <a:pt x="197" y="242"/>
                  </a:lnTo>
                  <a:lnTo>
                    <a:pt x="190" y="245"/>
                  </a:lnTo>
                  <a:lnTo>
                    <a:pt x="182" y="248"/>
                  </a:lnTo>
                  <a:lnTo>
                    <a:pt x="174" y="249"/>
                  </a:lnTo>
                  <a:lnTo>
                    <a:pt x="166" y="250"/>
                  </a:lnTo>
                  <a:lnTo>
                    <a:pt x="158" y="250"/>
                  </a:lnTo>
                  <a:lnTo>
                    <a:pt x="150" y="250"/>
                  </a:lnTo>
                  <a:lnTo>
                    <a:pt x="141" y="249"/>
                  </a:lnTo>
                  <a:lnTo>
                    <a:pt x="134" y="246"/>
                  </a:lnTo>
                  <a:lnTo>
                    <a:pt x="125" y="243"/>
                  </a:lnTo>
                  <a:lnTo>
                    <a:pt x="118" y="240"/>
                  </a:lnTo>
                  <a:lnTo>
                    <a:pt x="111" y="237"/>
                  </a:lnTo>
                  <a:lnTo>
                    <a:pt x="104" y="231"/>
                  </a:lnTo>
                  <a:lnTo>
                    <a:pt x="104" y="231"/>
                  </a:lnTo>
                  <a:lnTo>
                    <a:pt x="99" y="228"/>
                  </a:lnTo>
                  <a:lnTo>
                    <a:pt x="92" y="226"/>
                  </a:lnTo>
                  <a:lnTo>
                    <a:pt x="86" y="225"/>
                  </a:lnTo>
                  <a:lnTo>
                    <a:pt x="79" y="225"/>
                  </a:lnTo>
                  <a:lnTo>
                    <a:pt x="79" y="225"/>
                  </a:lnTo>
                  <a:lnTo>
                    <a:pt x="73" y="227"/>
                  </a:lnTo>
                  <a:lnTo>
                    <a:pt x="66" y="230"/>
                  </a:lnTo>
                  <a:lnTo>
                    <a:pt x="62" y="235"/>
                  </a:lnTo>
                  <a:lnTo>
                    <a:pt x="58" y="240"/>
                  </a:lnTo>
                  <a:lnTo>
                    <a:pt x="58" y="240"/>
                  </a:lnTo>
                  <a:lnTo>
                    <a:pt x="48" y="257"/>
                  </a:lnTo>
                  <a:lnTo>
                    <a:pt x="40" y="273"/>
                  </a:lnTo>
                  <a:lnTo>
                    <a:pt x="32" y="290"/>
                  </a:lnTo>
                  <a:lnTo>
                    <a:pt x="25" y="308"/>
                  </a:lnTo>
                  <a:lnTo>
                    <a:pt x="17" y="325"/>
                  </a:lnTo>
                  <a:lnTo>
                    <a:pt x="11" y="343"/>
                  </a:lnTo>
                  <a:lnTo>
                    <a:pt x="5" y="360"/>
                  </a:lnTo>
                  <a:lnTo>
                    <a:pt x="1" y="378"/>
                  </a:lnTo>
                  <a:lnTo>
                    <a:pt x="1" y="378"/>
                  </a:lnTo>
                  <a:lnTo>
                    <a:pt x="0" y="385"/>
                  </a:lnTo>
                  <a:lnTo>
                    <a:pt x="0" y="392"/>
                  </a:lnTo>
                  <a:lnTo>
                    <a:pt x="2" y="399"/>
                  </a:lnTo>
                  <a:lnTo>
                    <a:pt x="5" y="404"/>
                  </a:lnTo>
                  <a:lnTo>
                    <a:pt x="5" y="404"/>
                  </a:lnTo>
                  <a:lnTo>
                    <a:pt x="10" y="410"/>
                  </a:lnTo>
                  <a:lnTo>
                    <a:pt x="15" y="414"/>
                  </a:lnTo>
                  <a:lnTo>
                    <a:pt x="20" y="416"/>
                  </a:lnTo>
                  <a:lnTo>
                    <a:pt x="28" y="418"/>
                  </a:lnTo>
                  <a:lnTo>
                    <a:pt x="28" y="418"/>
                  </a:lnTo>
                  <a:lnTo>
                    <a:pt x="35" y="419"/>
                  </a:lnTo>
                  <a:lnTo>
                    <a:pt x="44" y="421"/>
                  </a:lnTo>
                  <a:lnTo>
                    <a:pt x="51" y="425"/>
                  </a:lnTo>
                  <a:lnTo>
                    <a:pt x="59" y="428"/>
                  </a:lnTo>
                  <a:lnTo>
                    <a:pt x="66" y="432"/>
                  </a:lnTo>
                  <a:lnTo>
                    <a:pt x="73" y="437"/>
                  </a:lnTo>
                  <a:lnTo>
                    <a:pt x="78" y="442"/>
                  </a:lnTo>
                  <a:lnTo>
                    <a:pt x="85" y="448"/>
                  </a:lnTo>
                  <a:lnTo>
                    <a:pt x="89" y="455"/>
                  </a:lnTo>
                  <a:lnTo>
                    <a:pt x="93" y="461"/>
                  </a:lnTo>
                  <a:lnTo>
                    <a:pt x="97" y="469"/>
                  </a:lnTo>
                  <a:lnTo>
                    <a:pt x="101" y="475"/>
                  </a:lnTo>
                  <a:lnTo>
                    <a:pt x="104" y="484"/>
                  </a:lnTo>
                  <a:lnTo>
                    <a:pt x="105" y="491"/>
                  </a:lnTo>
                  <a:lnTo>
                    <a:pt x="106" y="500"/>
                  </a:lnTo>
                  <a:lnTo>
                    <a:pt x="107" y="508"/>
                  </a:lnTo>
                  <a:lnTo>
                    <a:pt x="107" y="508"/>
                  </a:lnTo>
                  <a:lnTo>
                    <a:pt x="106" y="517"/>
                  </a:lnTo>
                  <a:lnTo>
                    <a:pt x="105" y="524"/>
                  </a:lnTo>
                  <a:lnTo>
                    <a:pt x="104" y="533"/>
                  </a:lnTo>
                  <a:lnTo>
                    <a:pt x="101" y="540"/>
                  </a:lnTo>
                  <a:lnTo>
                    <a:pt x="97" y="548"/>
                  </a:lnTo>
                  <a:lnTo>
                    <a:pt x="93" y="554"/>
                  </a:lnTo>
                  <a:lnTo>
                    <a:pt x="89" y="562"/>
                  </a:lnTo>
                  <a:lnTo>
                    <a:pt x="85" y="567"/>
                  </a:lnTo>
                  <a:lnTo>
                    <a:pt x="78" y="574"/>
                  </a:lnTo>
                  <a:lnTo>
                    <a:pt x="73" y="579"/>
                  </a:lnTo>
                  <a:lnTo>
                    <a:pt x="66" y="583"/>
                  </a:lnTo>
                  <a:lnTo>
                    <a:pt x="59" y="588"/>
                  </a:lnTo>
                  <a:lnTo>
                    <a:pt x="51" y="591"/>
                  </a:lnTo>
                  <a:lnTo>
                    <a:pt x="44" y="594"/>
                  </a:lnTo>
                  <a:lnTo>
                    <a:pt x="35" y="596"/>
                  </a:lnTo>
                  <a:lnTo>
                    <a:pt x="28" y="598"/>
                  </a:lnTo>
                  <a:lnTo>
                    <a:pt x="28" y="598"/>
                  </a:lnTo>
                  <a:lnTo>
                    <a:pt x="20" y="599"/>
                  </a:lnTo>
                  <a:lnTo>
                    <a:pt x="15" y="603"/>
                  </a:lnTo>
                  <a:lnTo>
                    <a:pt x="10" y="606"/>
                  </a:lnTo>
                  <a:lnTo>
                    <a:pt x="5" y="611"/>
                  </a:lnTo>
                  <a:lnTo>
                    <a:pt x="5" y="611"/>
                  </a:lnTo>
                  <a:lnTo>
                    <a:pt x="2" y="618"/>
                  </a:lnTo>
                  <a:lnTo>
                    <a:pt x="0" y="624"/>
                  </a:lnTo>
                  <a:lnTo>
                    <a:pt x="0" y="631"/>
                  </a:lnTo>
                  <a:lnTo>
                    <a:pt x="1" y="637"/>
                  </a:lnTo>
                  <a:lnTo>
                    <a:pt x="1" y="637"/>
                  </a:lnTo>
                  <a:lnTo>
                    <a:pt x="5" y="655"/>
                  </a:lnTo>
                  <a:lnTo>
                    <a:pt x="11" y="673"/>
                  </a:lnTo>
                  <a:lnTo>
                    <a:pt x="17" y="691"/>
                  </a:lnTo>
                  <a:lnTo>
                    <a:pt x="25" y="708"/>
                  </a:lnTo>
                  <a:lnTo>
                    <a:pt x="32" y="725"/>
                  </a:lnTo>
                  <a:lnTo>
                    <a:pt x="40" y="742"/>
                  </a:lnTo>
                  <a:lnTo>
                    <a:pt x="48" y="759"/>
                  </a:lnTo>
                  <a:lnTo>
                    <a:pt x="58" y="775"/>
                  </a:lnTo>
                  <a:lnTo>
                    <a:pt x="58" y="775"/>
                  </a:lnTo>
                  <a:lnTo>
                    <a:pt x="62" y="781"/>
                  </a:lnTo>
                  <a:lnTo>
                    <a:pt x="66" y="785"/>
                  </a:lnTo>
                  <a:lnTo>
                    <a:pt x="73" y="788"/>
                  </a:lnTo>
                  <a:lnTo>
                    <a:pt x="79" y="790"/>
                  </a:lnTo>
                  <a:lnTo>
                    <a:pt x="79" y="790"/>
                  </a:lnTo>
                  <a:lnTo>
                    <a:pt x="86" y="790"/>
                  </a:lnTo>
                  <a:lnTo>
                    <a:pt x="92" y="790"/>
                  </a:lnTo>
                  <a:lnTo>
                    <a:pt x="99" y="788"/>
                  </a:lnTo>
                  <a:lnTo>
                    <a:pt x="104" y="784"/>
                  </a:lnTo>
                  <a:lnTo>
                    <a:pt x="104" y="784"/>
                  </a:lnTo>
                  <a:lnTo>
                    <a:pt x="111" y="780"/>
                  </a:lnTo>
                  <a:lnTo>
                    <a:pt x="118" y="775"/>
                  </a:lnTo>
                  <a:lnTo>
                    <a:pt x="125" y="772"/>
                  </a:lnTo>
                  <a:lnTo>
                    <a:pt x="134" y="770"/>
                  </a:lnTo>
                  <a:lnTo>
                    <a:pt x="141" y="768"/>
                  </a:lnTo>
                  <a:lnTo>
                    <a:pt x="150" y="767"/>
                  </a:lnTo>
                  <a:lnTo>
                    <a:pt x="158" y="766"/>
                  </a:lnTo>
                  <a:lnTo>
                    <a:pt x="166" y="766"/>
                  </a:lnTo>
                  <a:lnTo>
                    <a:pt x="174" y="767"/>
                  </a:lnTo>
                  <a:lnTo>
                    <a:pt x="182" y="768"/>
                  </a:lnTo>
                  <a:lnTo>
                    <a:pt x="190" y="770"/>
                  </a:lnTo>
                  <a:lnTo>
                    <a:pt x="197" y="773"/>
                  </a:lnTo>
                  <a:lnTo>
                    <a:pt x="205" y="776"/>
                  </a:lnTo>
                  <a:lnTo>
                    <a:pt x="211" y="781"/>
                  </a:lnTo>
                  <a:lnTo>
                    <a:pt x="219" y="786"/>
                  </a:lnTo>
                  <a:lnTo>
                    <a:pt x="224" y="791"/>
                  </a:lnTo>
                  <a:lnTo>
                    <a:pt x="224" y="791"/>
                  </a:lnTo>
                  <a:lnTo>
                    <a:pt x="231" y="798"/>
                  </a:lnTo>
                  <a:lnTo>
                    <a:pt x="235" y="804"/>
                  </a:lnTo>
                  <a:lnTo>
                    <a:pt x="239" y="812"/>
                  </a:lnTo>
                  <a:lnTo>
                    <a:pt x="243" y="818"/>
                  </a:lnTo>
                  <a:lnTo>
                    <a:pt x="246" y="826"/>
                  </a:lnTo>
                  <a:lnTo>
                    <a:pt x="248" y="834"/>
                  </a:lnTo>
                  <a:lnTo>
                    <a:pt x="250" y="842"/>
                  </a:lnTo>
                  <a:lnTo>
                    <a:pt x="251" y="849"/>
                  </a:lnTo>
                  <a:lnTo>
                    <a:pt x="251" y="858"/>
                  </a:lnTo>
                  <a:lnTo>
                    <a:pt x="250" y="866"/>
                  </a:lnTo>
                  <a:lnTo>
                    <a:pt x="249" y="874"/>
                  </a:lnTo>
                  <a:lnTo>
                    <a:pt x="247" y="882"/>
                  </a:lnTo>
                  <a:lnTo>
                    <a:pt x="244" y="890"/>
                  </a:lnTo>
                  <a:lnTo>
                    <a:pt x="240" y="898"/>
                  </a:lnTo>
                  <a:lnTo>
                    <a:pt x="237" y="904"/>
                  </a:lnTo>
                  <a:lnTo>
                    <a:pt x="232" y="912"/>
                  </a:lnTo>
                  <a:lnTo>
                    <a:pt x="232" y="912"/>
                  </a:lnTo>
                  <a:lnTo>
                    <a:pt x="228" y="917"/>
                  </a:lnTo>
                  <a:lnTo>
                    <a:pt x="226" y="923"/>
                  </a:lnTo>
                  <a:lnTo>
                    <a:pt x="225" y="930"/>
                  </a:lnTo>
                  <a:lnTo>
                    <a:pt x="225" y="936"/>
                  </a:lnTo>
                  <a:lnTo>
                    <a:pt x="225" y="936"/>
                  </a:lnTo>
                  <a:lnTo>
                    <a:pt x="227" y="943"/>
                  </a:lnTo>
                  <a:lnTo>
                    <a:pt x="231" y="949"/>
                  </a:lnTo>
                  <a:lnTo>
                    <a:pt x="235" y="955"/>
                  </a:lnTo>
                  <a:lnTo>
                    <a:pt x="240" y="958"/>
                  </a:lnTo>
                  <a:lnTo>
                    <a:pt x="240" y="958"/>
                  </a:lnTo>
                  <a:lnTo>
                    <a:pt x="257" y="967"/>
                  </a:lnTo>
                  <a:lnTo>
                    <a:pt x="273" y="976"/>
                  </a:lnTo>
                  <a:lnTo>
                    <a:pt x="291" y="985"/>
                  </a:lnTo>
                  <a:lnTo>
                    <a:pt x="308" y="992"/>
                  </a:lnTo>
                  <a:lnTo>
                    <a:pt x="325" y="999"/>
                  </a:lnTo>
                  <a:lnTo>
                    <a:pt x="342" y="1005"/>
                  </a:lnTo>
                  <a:lnTo>
                    <a:pt x="360" y="1010"/>
                  </a:lnTo>
                  <a:lnTo>
                    <a:pt x="379" y="1016"/>
                  </a:lnTo>
                  <a:lnTo>
                    <a:pt x="379" y="1016"/>
                  </a:lnTo>
                  <a:lnTo>
                    <a:pt x="386" y="1017"/>
                  </a:lnTo>
                  <a:lnTo>
                    <a:pt x="386" y="1017"/>
                  </a:lnTo>
                  <a:lnTo>
                    <a:pt x="391" y="1016"/>
                  </a:lnTo>
                  <a:lnTo>
                    <a:pt x="396" y="1015"/>
                  </a:lnTo>
                  <a:lnTo>
                    <a:pt x="400" y="1014"/>
                  </a:lnTo>
                  <a:lnTo>
                    <a:pt x="404" y="1010"/>
                  </a:lnTo>
                  <a:lnTo>
                    <a:pt x="404" y="1010"/>
                  </a:lnTo>
                  <a:lnTo>
                    <a:pt x="410" y="1006"/>
                  </a:lnTo>
                  <a:lnTo>
                    <a:pt x="414" y="1001"/>
                  </a:lnTo>
                  <a:lnTo>
                    <a:pt x="416" y="995"/>
                  </a:lnTo>
                  <a:lnTo>
                    <a:pt x="418" y="989"/>
                  </a:lnTo>
                  <a:lnTo>
                    <a:pt x="418" y="989"/>
                  </a:lnTo>
                  <a:lnTo>
                    <a:pt x="419" y="980"/>
                  </a:lnTo>
                  <a:lnTo>
                    <a:pt x="422" y="972"/>
                  </a:lnTo>
                  <a:lnTo>
                    <a:pt x="425" y="964"/>
                  </a:lnTo>
                  <a:lnTo>
                    <a:pt x="428" y="957"/>
                  </a:lnTo>
                  <a:lnTo>
                    <a:pt x="432" y="950"/>
                  </a:lnTo>
                  <a:lnTo>
                    <a:pt x="438" y="944"/>
                  </a:lnTo>
                  <a:lnTo>
                    <a:pt x="442" y="937"/>
                  </a:lnTo>
                  <a:lnTo>
                    <a:pt x="448" y="932"/>
                  </a:lnTo>
                  <a:lnTo>
                    <a:pt x="455" y="927"/>
                  </a:lnTo>
                  <a:lnTo>
                    <a:pt x="461" y="922"/>
                  </a:lnTo>
                  <a:lnTo>
                    <a:pt x="468" y="918"/>
                  </a:lnTo>
                  <a:lnTo>
                    <a:pt x="475" y="915"/>
                  </a:lnTo>
                  <a:lnTo>
                    <a:pt x="484" y="913"/>
                  </a:lnTo>
                  <a:lnTo>
                    <a:pt x="491" y="911"/>
                  </a:lnTo>
                  <a:lnTo>
                    <a:pt x="500" y="910"/>
                  </a:lnTo>
                  <a:lnTo>
                    <a:pt x="508" y="910"/>
                  </a:lnTo>
                  <a:lnTo>
                    <a:pt x="508" y="910"/>
                  </a:lnTo>
                  <a:lnTo>
                    <a:pt x="516" y="910"/>
                  </a:lnTo>
                  <a:lnTo>
                    <a:pt x="525" y="911"/>
                  </a:lnTo>
                  <a:lnTo>
                    <a:pt x="533" y="913"/>
                  </a:lnTo>
                  <a:lnTo>
                    <a:pt x="541" y="915"/>
                  </a:lnTo>
                  <a:lnTo>
                    <a:pt x="548" y="918"/>
                  </a:lnTo>
                  <a:lnTo>
                    <a:pt x="555" y="922"/>
                  </a:lnTo>
                  <a:lnTo>
                    <a:pt x="562" y="927"/>
                  </a:lnTo>
                  <a:lnTo>
                    <a:pt x="567" y="932"/>
                  </a:lnTo>
                  <a:lnTo>
                    <a:pt x="574" y="937"/>
                  </a:lnTo>
                  <a:lnTo>
                    <a:pt x="579" y="944"/>
                  </a:lnTo>
                  <a:lnTo>
                    <a:pt x="584" y="950"/>
                  </a:lnTo>
                  <a:lnTo>
                    <a:pt x="588" y="957"/>
                  </a:lnTo>
                  <a:lnTo>
                    <a:pt x="591" y="964"/>
                  </a:lnTo>
                  <a:lnTo>
                    <a:pt x="594" y="972"/>
                  </a:lnTo>
                  <a:lnTo>
                    <a:pt x="596" y="980"/>
                  </a:lnTo>
                  <a:lnTo>
                    <a:pt x="597" y="989"/>
                  </a:lnTo>
                  <a:lnTo>
                    <a:pt x="597" y="989"/>
                  </a:lnTo>
                  <a:lnTo>
                    <a:pt x="600" y="995"/>
                  </a:lnTo>
                  <a:lnTo>
                    <a:pt x="603" y="1001"/>
                  </a:lnTo>
                  <a:lnTo>
                    <a:pt x="606" y="1006"/>
                  </a:lnTo>
                  <a:lnTo>
                    <a:pt x="611" y="1010"/>
                  </a:lnTo>
                  <a:lnTo>
                    <a:pt x="611" y="1010"/>
                  </a:lnTo>
                  <a:lnTo>
                    <a:pt x="618" y="1014"/>
                  </a:lnTo>
                  <a:lnTo>
                    <a:pt x="624" y="1016"/>
                  </a:lnTo>
                  <a:lnTo>
                    <a:pt x="631" y="1017"/>
                  </a:lnTo>
                  <a:lnTo>
                    <a:pt x="637" y="1016"/>
                  </a:lnTo>
                  <a:lnTo>
                    <a:pt x="637" y="1016"/>
                  </a:lnTo>
                  <a:lnTo>
                    <a:pt x="655" y="1010"/>
                  </a:lnTo>
                  <a:lnTo>
                    <a:pt x="674" y="1005"/>
                  </a:lnTo>
                  <a:lnTo>
                    <a:pt x="691" y="999"/>
                  </a:lnTo>
                  <a:lnTo>
                    <a:pt x="708" y="992"/>
                  </a:lnTo>
                  <a:lnTo>
                    <a:pt x="725" y="985"/>
                  </a:lnTo>
                  <a:lnTo>
                    <a:pt x="742" y="976"/>
                  </a:lnTo>
                  <a:lnTo>
                    <a:pt x="760" y="967"/>
                  </a:lnTo>
                  <a:lnTo>
                    <a:pt x="776" y="958"/>
                  </a:lnTo>
                  <a:lnTo>
                    <a:pt x="776" y="958"/>
                  </a:lnTo>
                  <a:lnTo>
                    <a:pt x="781" y="955"/>
                  </a:lnTo>
                  <a:lnTo>
                    <a:pt x="785" y="949"/>
                  </a:lnTo>
                  <a:lnTo>
                    <a:pt x="788" y="944"/>
                  </a:lnTo>
                  <a:lnTo>
                    <a:pt x="791" y="936"/>
                  </a:lnTo>
                  <a:lnTo>
                    <a:pt x="791" y="936"/>
                  </a:lnTo>
                  <a:lnTo>
                    <a:pt x="791" y="930"/>
                  </a:lnTo>
                  <a:lnTo>
                    <a:pt x="791" y="923"/>
                  </a:lnTo>
                  <a:lnTo>
                    <a:pt x="787" y="917"/>
                  </a:lnTo>
                  <a:lnTo>
                    <a:pt x="784" y="912"/>
                  </a:lnTo>
                  <a:lnTo>
                    <a:pt x="784" y="912"/>
                  </a:lnTo>
                  <a:lnTo>
                    <a:pt x="780" y="904"/>
                  </a:lnTo>
                  <a:lnTo>
                    <a:pt x="776" y="898"/>
                  </a:lnTo>
                  <a:lnTo>
                    <a:pt x="772" y="890"/>
                  </a:lnTo>
                  <a:lnTo>
                    <a:pt x="769" y="882"/>
                  </a:lnTo>
                  <a:lnTo>
                    <a:pt x="767" y="874"/>
                  </a:lnTo>
                  <a:lnTo>
                    <a:pt x="766" y="866"/>
                  </a:lnTo>
                  <a:lnTo>
                    <a:pt x="765" y="858"/>
                  </a:lnTo>
                  <a:lnTo>
                    <a:pt x="766" y="849"/>
                  </a:lnTo>
                  <a:lnTo>
                    <a:pt x="766" y="842"/>
                  </a:lnTo>
                  <a:lnTo>
                    <a:pt x="768" y="834"/>
                  </a:lnTo>
                  <a:lnTo>
                    <a:pt x="770" y="826"/>
                  </a:lnTo>
                  <a:lnTo>
                    <a:pt x="773" y="818"/>
                  </a:lnTo>
                  <a:lnTo>
                    <a:pt x="777" y="812"/>
                  </a:lnTo>
                  <a:lnTo>
                    <a:pt x="781" y="804"/>
                  </a:lnTo>
                  <a:lnTo>
                    <a:pt x="786" y="798"/>
                  </a:lnTo>
                  <a:lnTo>
                    <a:pt x="792" y="791"/>
                  </a:lnTo>
                  <a:lnTo>
                    <a:pt x="792" y="791"/>
                  </a:lnTo>
                  <a:lnTo>
                    <a:pt x="798" y="786"/>
                  </a:lnTo>
                  <a:lnTo>
                    <a:pt x="805" y="781"/>
                  </a:lnTo>
                  <a:lnTo>
                    <a:pt x="811" y="776"/>
                  </a:lnTo>
                  <a:lnTo>
                    <a:pt x="819" y="773"/>
                  </a:lnTo>
                  <a:lnTo>
                    <a:pt x="826" y="770"/>
                  </a:lnTo>
                  <a:lnTo>
                    <a:pt x="835" y="768"/>
                  </a:lnTo>
                  <a:lnTo>
                    <a:pt x="842" y="767"/>
                  </a:lnTo>
                  <a:lnTo>
                    <a:pt x="851" y="766"/>
                  </a:lnTo>
                  <a:lnTo>
                    <a:pt x="858" y="766"/>
                  </a:lnTo>
                  <a:lnTo>
                    <a:pt x="867" y="767"/>
                  </a:lnTo>
                  <a:lnTo>
                    <a:pt x="874" y="768"/>
                  </a:lnTo>
                  <a:lnTo>
                    <a:pt x="883" y="770"/>
                  </a:lnTo>
                  <a:lnTo>
                    <a:pt x="890" y="772"/>
                  </a:lnTo>
                  <a:lnTo>
                    <a:pt x="898" y="775"/>
                  </a:lnTo>
                  <a:lnTo>
                    <a:pt x="904" y="780"/>
                  </a:lnTo>
                  <a:lnTo>
                    <a:pt x="912" y="784"/>
                  </a:lnTo>
                  <a:lnTo>
                    <a:pt x="912" y="784"/>
                  </a:lnTo>
                  <a:lnTo>
                    <a:pt x="917" y="788"/>
                  </a:lnTo>
                  <a:lnTo>
                    <a:pt x="924" y="790"/>
                  </a:lnTo>
                  <a:lnTo>
                    <a:pt x="930" y="790"/>
                  </a:lnTo>
                  <a:lnTo>
                    <a:pt x="937" y="790"/>
                  </a:lnTo>
                  <a:lnTo>
                    <a:pt x="937" y="790"/>
                  </a:lnTo>
                  <a:lnTo>
                    <a:pt x="943" y="788"/>
                  </a:lnTo>
                  <a:lnTo>
                    <a:pt x="949" y="785"/>
                  </a:lnTo>
                  <a:lnTo>
                    <a:pt x="955" y="781"/>
                  </a:lnTo>
                  <a:lnTo>
                    <a:pt x="958" y="775"/>
                  </a:lnTo>
                  <a:lnTo>
                    <a:pt x="958" y="775"/>
                  </a:lnTo>
                  <a:lnTo>
                    <a:pt x="968" y="759"/>
                  </a:lnTo>
                  <a:lnTo>
                    <a:pt x="976" y="742"/>
                  </a:lnTo>
                  <a:lnTo>
                    <a:pt x="985" y="725"/>
                  </a:lnTo>
                  <a:lnTo>
                    <a:pt x="992" y="708"/>
                  </a:lnTo>
                  <a:lnTo>
                    <a:pt x="999" y="691"/>
                  </a:lnTo>
                  <a:lnTo>
                    <a:pt x="1005" y="673"/>
                  </a:lnTo>
                  <a:lnTo>
                    <a:pt x="1011" y="655"/>
                  </a:lnTo>
                  <a:lnTo>
                    <a:pt x="1016" y="637"/>
                  </a:lnTo>
                  <a:lnTo>
                    <a:pt x="1016" y="637"/>
                  </a:lnTo>
                  <a:lnTo>
                    <a:pt x="1017" y="631"/>
                  </a:lnTo>
                  <a:lnTo>
                    <a:pt x="1016" y="624"/>
                  </a:lnTo>
                  <a:lnTo>
                    <a:pt x="1014" y="618"/>
                  </a:lnTo>
                  <a:lnTo>
                    <a:pt x="1011" y="611"/>
                  </a:lnTo>
                  <a:lnTo>
                    <a:pt x="1011" y="611"/>
                  </a:lnTo>
                  <a:lnTo>
                    <a:pt x="1006" y="606"/>
                  </a:lnTo>
                  <a:lnTo>
                    <a:pt x="1001" y="603"/>
                  </a:lnTo>
                  <a:lnTo>
                    <a:pt x="996" y="599"/>
                  </a:lnTo>
                  <a:lnTo>
                    <a:pt x="989" y="598"/>
                  </a:lnTo>
                  <a:lnTo>
                    <a:pt x="989" y="598"/>
                  </a:lnTo>
                  <a:close/>
                  <a:moveTo>
                    <a:pt x="919" y="715"/>
                  </a:moveTo>
                  <a:lnTo>
                    <a:pt x="919" y="715"/>
                  </a:lnTo>
                  <a:lnTo>
                    <a:pt x="908" y="711"/>
                  </a:lnTo>
                  <a:lnTo>
                    <a:pt x="897" y="707"/>
                  </a:lnTo>
                  <a:lnTo>
                    <a:pt x="885" y="705"/>
                  </a:lnTo>
                  <a:lnTo>
                    <a:pt x="874" y="702"/>
                  </a:lnTo>
                  <a:lnTo>
                    <a:pt x="863" y="702"/>
                  </a:lnTo>
                  <a:lnTo>
                    <a:pt x="851" y="702"/>
                  </a:lnTo>
                  <a:lnTo>
                    <a:pt x="840" y="702"/>
                  </a:lnTo>
                  <a:lnTo>
                    <a:pt x="828" y="705"/>
                  </a:lnTo>
                  <a:lnTo>
                    <a:pt x="816" y="707"/>
                  </a:lnTo>
                  <a:lnTo>
                    <a:pt x="806" y="710"/>
                  </a:lnTo>
                  <a:lnTo>
                    <a:pt x="795" y="714"/>
                  </a:lnTo>
                  <a:lnTo>
                    <a:pt x="784" y="720"/>
                  </a:lnTo>
                  <a:lnTo>
                    <a:pt x="775" y="725"/>
                  </a:lnTo>
                  <a:lnTo>
                    <a:pt x="765" y="731"/>
                  </a:lnTo>
                  <a:lnTo>
                    <a:pt x="755" y="739"/>
                  </a:lnTo>
                  <a:lnTo>
                    <a:pt x="747" y="746"/>
                  </a:lnTo>
                  <a:lnTo>
                    <a:pt x="747" y="746"/>
                  </a:lnTo>
                  <a:lnTo>
                    <a:pt x="738" y="755"/>
                  </a:lnTo>
                  <a:lnTo>
                    <a:pt x="732" y="765"/>
                  </a:lnTo>
                  <a:lnTo>
                    <a:pt x="724" y="774"/>
                  </a:lnTo>
                  <a:lnTo>
                    <a:pt x="719" y="785"/>
                  </a:lnTo>
                  <a:lnTo>
                    <a:pt x="714" y="796"/>
                  </a:lnTo>
                  <a:lnTo>
                    <a:pt x="710" y="807"/>
                  </a:lnTo>
                  <a:lnTo>
                    <a:pt x="707" y="817"/>
                  </a:lnTo>
                  <a:lnTo>
                    <a:pt x="704" y="828"/>
                  </a:lnTo>
                  <a:lnTo>
                    <a:pt x="703" y="840"/>
                  </a:lnTo>
                  <a:lnTo>
                    <a:pt x="702" y="852"/>
                  </a:lnTo>
                  <a:lnTo>
                    <a:pt x="702" y="862"/>
                  </a:lnTo>
                  <a:lnTo>
                    <a:pt x="703" y="874"/>
                  </a:lnTo>
                  <a:lnTo>
                    <a:pt x="705" y="886"/>
                  </a:lnTo>
                  <a:lnTo>
                    <a:pt x="707" y="897"/>
                  </a:lnTo>
                  <a:lnTo>
                    <a:pt x="711" y="907"/>
                  </a:lnTo>
                  <a:lnTo>
                    <a:pt x="716" y="919"/>
                  </a:lnTo>
                  <a:lnTo>
                    <a:pt x="716" y="919"/>
                  </a:lnTo>
                  <a:lnTo>
                    <a:pt x="684" y="933"/>
                  </a:lnTo>
                  <a:lnTo>
                    <a:pt x="652" y="945"/>
                  </a:lnTo>
                  <a:lnTo>
                    <a:pt x="652" y="945"/>
                  </a:lnTo>
                  <a:lnTo>
                    <a:pt x="648" y="934"/>
                  </a:lnTo>
                  <a:lnTo>
                    <a:pt x="643" y="923"/>
                  </a:lnTo>
                  <a:lnTo>
                    <a:pt x="636" y="914"/>
                  </a:lnTo>
                  <a:lnTo>
                    <a:pt x="630" y="904"/>
                  </a:lnTo>
                  <a:lnTo>
                    <a:pt x="622" y="896"/>
                  </a:lnTo>
                  <a:lnTo>
                    <a:pt x="614" y="888"/>
                  </a:lnTo>
                  <a:lnTo>
                    <a:pt x="605" y="881"/>
                  </a:lnTo>
                  <a:lnTo>
                    <a:pt x="596" y="873"/>
                  </a:lnTo>
                  <a:lnTo>
                    <a:pt x="587" y="867"/>
                  </a:lnTo>
                  <a:lnTo>
                    <a:pt x="576" y="861"/>
                  </a:lnTo>
                  <a:lnTo>
                    <a:pt x="565" y="857"/>
                  </a:lnTo>
                  <a:lnTo>
                    <a:pt x="555" y="853"/>
                  </a:lnTo>
                  <a:lnTo>
                    <a:pt x="544" y="849"/>
                  </a:lnTo>
                  <a:lnTo>
                    <a:pt x="532" y="847"/>
                  </a:lnTo>
                  <a:lnTo>
                    <a:pt x="520" y="846"/>
                  </a:lnTo>
                  <a:lnTo>
                    <a:pt x="508" y="845"/>
                  </a:lnTo>
                  <a:lnTo>
                    <a:pt x="508" y="845"/>
                  </a:lnTo>
                  <a:lnTo>
                    <a:pt x="496" y="846"/>
                  </a:lnTo>
                  <a:lnTo>
                    <a:pt x="484" y="847"/>
                  </a:lnTo>
                  <a:lnTo>
                    <a:pt x="473" y="849"/>
                  </a:lnTo>
                  <a:lnTo>
                    <a:pt x="461" y="853"/>
                  </a:lnTo>
                  <a:lnTo>
                    <a:pt x="450" y="857"/>
                  </a:lnTo>
                  <a:lnTo>
                    <a:pt x="440" y="861"/>
                  </a:lnTo>
                  <a:lnTo>
                    <a:pt x="430" y="867"/>
                  </a:lnTo>
                  <a:lnTo>
                    <a:pt x="420" y="873"/>
                  </a:lnTo>
                  <a:lnTo>
                    <a:pt x="411" y="881"/>
                  </a:lnTo>
                  <a:lnTo>
                    <a:pt x="402" y="888"/>
                  </a:lnTo>
                  <a:lnTo>
                    <a:pt x="395" y="896"/>
                  </a:lnTo>
                  <a:lnTo>
                    <a:pt x="387" y="904"/>
                  </a:lnTo>
                  <a:lnTo>
                    <a:pt x="380" y="914"/>
                  </a:lnTo>
                  <a:lnTo>
                    <a:pt x="374" y="923"/>
                  </a:lnTo>
                  <a:lnTo>
                    <a:pt x="369" y="934"/>
                  </a:lnTo>
                  <a:lnTo>
                    <a:pt x="364" y="945"/>
                  </a:lnTo>
                  <a:lnTo>
                    <a:pt x="364" y="945"/>
                  </a:lnTo>
                  <a:lnTo>
                    <a:pt x="331" y="933"/>
                  </a:lnTo>
                  <a:lnTo>
                    <a:pt x="301" y="919"/>
                  </a:lnTo>
                  <a:lnTo>
                    <a:pt x="301" y="919"/>
                  </a:lnTo>
                  <a:lnTo>
                    <a:pt x="306" y="907"/>
                  </a:lnTo>
                  <a:lnTo>
                    <a:pt x="309" y="897"/>
                  </a:lnTo>
                  <a:lnTo>
                    <a:pt x="311" y="886"/>
                  </a:lnTo>
                  <a:lnTo>
                    <a:pt x="313" y="874"/>
                  </a:lnTo>
                  <a:lnTo>
                    <a:pt x="314" y="862"/>
                  </a:lnTo>
                  <a:lnTo>
                    <a:pt x="314" y="852"/>
                  </a:lnTo>
                  <a:lnTo>
                    <a:pt x="313" y="840"/>
                  </a:lnTo>
                  <a:lnTo>
                    <a:pt x="312" y="828"/>
                  </a:lnTo>
                  <a:lnTo>
                    <a:pt x="310" y="817"/>
                  </a:lnTo>
                  <a:lnTo>
                    <a:pt x="307" y="807"/>
                  </a:lnTo>
                  <a:lnTo>
                    <a:pt x="302" y="796"/>
                  </a:lnTo>
                  <a:lnTo>
                    <a:pt x="297" y="785"/>
                  </a:lnTo>
                  <a:lnTo>
                    <a:pt x="292" y="774"/>
                  </a:lnTo>
                  <a:lnTo>
                    <a:pt x="285" y="765"/>
                  </a:lnTo>
                  <a:lnTo>
                    <a:pt x="278" y="755"/>
                  </a:lnTo>
                  <a:lnTo>
                    <a:pt x="269" y="746"/>
                  </a:lnTo>
                  <a:lnTo>
                    <a:pt x="269" y="746"/>
                  </a:lnTo>
                  <a:lnTo>
                    <a:pt x="258" y="737"/>
                  </a:lnTo>
                  <a:lnTo>
                    <a:pt x="246" y="727"/>
                  </a:lnTo>
                  <a:lnTo>
                    <a:pt x="233" y="720"/>
                  </a:lnTo>
                  <a:lnTo>
                    <a:pt x="220" y="713"/>
                  </a:lnTo>
                  <a:lnTo>
                    <a:pt x="206" y="708"/>
                  </a:lnTo>
                  <a:lnTo>
                    <a:pt x="191" y="705"/>
                  </a:lnTo>
                  <a:lnTo>
                    <a:pt x="176" y="702"/>
                  </a:lnTo>
                  <a:lnTo>
                    <a:pt x="161" y="701"/>
                  </a:lnTo>
                  <a:lnTo>
                    <a:pt x="161" y="701"/>
                  </a:lnTo>
                  <a:lnTo>
                    <a:pt x="145" y="702"/>
                  </a:lnTo>
                  <a:lnTo>
                    <a:pt x="128" y="705"/>
                  </a:lnTo>
                  <a:lnTo>
                    <a:pt x="113" y="709"/>
                  </a:lnTo>
                  <a:lnTo>
                    <a:pt x="97" y="715"/>
                  </a:lnTo>
                  <a:lnTo>
                    <a:pt x="97" y="715"/>
                  </a:lnTo>
                  <a:lnTo>
                    <a:pt x="90" y="699"/>
                  </a:lnTo>
                  <a:lnTo>
                    <a:pt x="82" y="684"/>
                  </a:lnTo>
                  <a:lnTo>
                    <a:pt x="71" y="652"/>
                  </a:lnTo>
                  <a:lnTo>
                    <a:pt x="71" y="652"/>
                  </a:lnTo>
                  <a:lnTo>
                    <a:pt x="81" y="648"/>
                  </a:lnTo>
                  <a:lnTo>
                    <a:pt x="92" y="642"/>
                  </a:lnTo>
                  <a:lnTo>
                    <a:pt x="102" y="636"/>
                  </a:lnTo>
                  <a:lnTo>
                    <a:pt x="111" y="629"/>
                  </a:lnTo>
                  <a:lnTo>
                    <a:pt x="120" y="622"/>
                  </a:lnTo>
                  <a:lnTo>
                    <a:pt x="129" y="613"/>
                  </a:lnTo>
                  <a:lnTo>
                    <a:pt x="136" y="605"/>
                  </a:lnTo>
                  <a:lnTo>
                    <a:pt x="143" y="596"/>
                  </a:lnTo>
                  <a:lnTo>
                    <a:pt x="149" y="587"/>
                  </a:lnTo>
                  <a:lnTo>
                    <a:pt x="154" y="576"/>
                  </a:lnTo>
                  <a:lnTo>
                    <a:pt x="160" y="565"/>
                  </a:lnTo>
                  <a:lnTo>
                    <a:pt x="163" y="554"/>
                  </a:lnTo>
                  <a:lnTo>
                    <a:pt x="166" y="544"/>
                  </a:lnTo>
                  <a:lnTo>
                    <a:pt x="168" y="532"/>
                  </a:lnTo>
                  <a:lnTo>
                    <a:pt x="170" y="520"/>
                  </a:lnTo>
                  <a:lnTo>
                    <a:pt x="170" y="508"/>
                  </a:lnTo>
                  <a:lnTo>
                    <a:pt x="170" y="508"/>
                  </a:lnTo>
                  <a:lnTo>
                    <a:pt x="170" y="495"/>
                  </a:lnTo>
                  <a:lnTo>
                    <a:pt x="168" y="484"/>
                  </a:lnTo>
                  <a:lnTo>
                    <a:pt x="166" y="473"/>
                  </a:lnTo>
                  <a:lnTo>
                    <a:pt x="163" y="461"/>
                  </a:lnTo>
                  <a:lnTo>
                    <a:pt x="160" y="450"/>
                  </a:lnTo>
                  <a:lnTo>
                    <a:pt x="154" y="440"/>
                  </a:lnTo>
                  <a:lnTo>
                    <a:pt x="149" y="430"/>
                  </a:lnTo>
                  <a:lnTo>
                    <a:pt x="143" y="420"/>
                  </a:lnTo>
                  <a:lnTo>
                    <a:pt x="136" y="411"/>
                  </a:lnTo>
                  <a:lnTo>
                    <a:pt x="129" y="402"/>
                  </a:lnTo>
                  <a:lnTo>
                    <a:pt x="120" y="395"/>
                  </a:lnTo>
                  <a:lnTo>
                    <a:pt x="111" y="387"/>
                  </a:lnTo>
                  <a:lnTo>
                    <a:pt x="102" y="379"/>
                  </a:lnTo>
                  <a:lnTo>
                    <a:pt x="92" y="374"/>
                  </a:lnTo>
                  <a:lnTo>
                    <a:pt x="81" y="369"/>
                  </a:lnTo>
                  <a:lnTo>
                    <a:pt x="71" y="363"/>
                  </a:lnTo>
                  <a:lnTo>
                    <a:pt x="71" y="363"/>
                  </a:lnTo>
                  <a:lnTo>
                    <a:pt x="82" y="332"/>
                  </a:lnTo>
                  <a:lnTo>
                    <a:pt x="90" y="316"/>
                  </a:lnTo>
                  <a:lnTo>
                    <a:pt x="97" y="301"/>
                  </a:lnTo>
                  <a:lnTo>
                    <a:pt x="97" y="301"/>
                  </a:lnTo>
                  <a:lnTo>
                    <a:pt x="113" y="307"/>
                  </a:lnTo>
                  <a:lnTo>
                    <a:pt x="129" y="311"/>
                  </a:lnTo>
                  <a:lnTo>
                    <a:pt x="145" y="313"/>
                  </a:lnTo>
                  <a:lnTo>
                    <a:pt x="161" y="314"/>
                  </a:lnTo>
                  <a:lnTo>
                    <a:pt x="161" y="314"/>
                  </a:lnTo>
                  <a:lnTo>
                    <a:pt x="176" y="314"/>
                  </a:lnTo>
                  <a:lnTo>
                    <a:pt x="191" y="311"/>
                  </a:lnTo>
                  <a:lnTo>
                    <a:pt x="206" y="308"/>
                  </a:lnTo>
                  <a:lnTo>
                    <a:pt x="220" y="302"/>
                  </a:lnTo>
                  <a:lnTo>
                    <a:pt x="233" y="296"/>
                  </a:lnTo>
                  <a:lnTo>
                    <a:pt x="246" y="288"/>
                  </a:lnTo>
                  <a:lnTo>
                    <a:pt x="258" y="280"/>
                  </a:lnTo>
                  <a:lnTo>
                    <a:pt x="269" y="269"/>
                  </a:lnTo>
                  <a:lnTo>
                    <a:pt x="269" y="269"/>
                  </a:lnTo>
                  <a:lnTo>
                    <a:pt x="278" y="260"/>
                  </a:lnTo>
                  <a:lnTo>
                    <a:pt x="285" y="251"/>
                  </a:lnTo>
                  <a:lnTo>
                    <a:pt x="292" y="241"/>
                  </a:lnTo>
                  <a:lnTo>
                    <a:pt x="297" y="231"/>
                  </a:lnTo>
                  <a:lnTo>
                    <a:pt x="302" y="221"/>
                  </a:lnTo>
                  <a:lnTo>
                    <a:pt x="307" y="210"/>
                  </a:lnTo>
                  <a:lnTo>
                    <a:pt x="310" y="198"/>
                  </a:lnTo>
                  <a:lnTo>
                    <a:pt x="312" y="187"/>
                  </a:lnTo>
                  <a:lnTo>
                    <a:pt x="313" y="176"/>
                  </a:lnTo>
                  <a:lnTo>
                    <a:pt x="314" y="165"/>
                  </a:lnTo>
                  <a:lnTo>
                    <a:pt x="314" y="153"/>
                  </a:lnTo>
                  <a:lnTo>
                    <a:pt x="313" y="141"/>
                  </a:lnTo>
                  <a:lnTo>
                    <a:pt x="311" y="131"/>
                  </a:lnTo>
                  <a:lnTo>
                    <a:pt x="309" y="119"/>
                  </a:lnTo>
                  <a:lnTo>
                    <a:pt x="306" y="108"/>
                  </a:lnTo>
                  <a:lnTo>
                    <a:pt x="301" y="97"/>
                  </a:lnTo>
                  <a:lnTo>
                    <a:pt x="301" y="97"/>
                  </a:lnTo>
                  <a:lnTo>
                    <a:pt x="331" y="82"/>
                  </a:lnTo>
                  <a:lnTo>
                    <a:pt x="364" y="70"/>
                  </a:lnTo>
                  <a:lnTo>
                    <a:pt x="364" y="70"/>
                  </a:lnTo>
                  <a:lnTo>
                    <a:pt x="369" y="81"/>
                  </a:lnTo>
                  <a:lnTo>
                    <a:pt x="374" y="92"/>
                  </a:lnTo>
                  <a:lnTo>
                    <a:pt x="380" y="102"/>
                  </a:lnTo>
                  <a:lnTo>
                    <a:pt x="387" y="111"/>
                  </a:lnTo>
                  <a:lnTo>
                    <a:pt x="395" y="120"/>
                  </a:lnTo>
                  <a:lnTo>
                    <a:pt x="402" y="128"/>
                  </a:lnTo>
                  <a:lnTo>
                    <a:pt x="411" y="136"/>
                  </a:lnTo>
                  <a:lnTo>
                    <a:pt x="420" y="142"/>
                  </a:lnTo>
                  <a:lnTo>
                    <a:pt x="430" y="149"/>
                  </a:lnTo>
                  <a:lnTo>
                    <a:pt x="440" y="154"/>
                  </a:lnTo>
                  <a:lnTo>
                    <a:pt x="450" y="160"/>
                  </a:lnTo>
                  <a:lnTo>
                    <a:pt x="461" y="163"/>
                  </a:lnTo>
                  <a:lnTo>
                    <a:pt x="473" y="166"/>
                  </a:lnTo>
                  <a:lnTo>
                    <a:pt x="484" y="168"/>
                  </a:lnTo>
                  <a:lnTo>
                    <a:pt x="496" y="170"/>
                  </a:lnTo>
                  <a:lnTo>
                    <a:pt x="508" y="170"/>
                  </a:lnTo>
                  <a:lnTo>
                    <a:pt x="508" y="170"/>
                  </a:lnTo>
                  <a:lnTo>
                    <a:pt x="520" y="170"/>
                  </a:lnTo>
                  <a:lnTo>
                    <a:pt x="532" y="168"/>
                  </a:lnTo>
                  <a:lnTo>
                    <a:pt x="544" y="166"/>
                  </a:lnTo>
                  <a:lnTo>
                    <a:pt x="555" y="163"/>
                  </a:lnTo>
                  <a:lnTo>
                    <a:pt x="565" y="160"/>
                  </a:lnTo>
                  <a:lnTo>
                    <a:pt x="576" y="154"/>
                  </a:lnTo>
                  <a:lnTo>
                    <a:pt x="587" y="149"/>
                  </a:lnTo>
                  <a:lnTo>
                    <a:pt x="596" y="142"/>
                  </a:lnTo>
                  <a:lnTo>
                    <a:pt x="605" y="136"/>
                  </a:lnTo>
                  <a:lnTo>
                    <a:pt x="614" y="128"/>
                  </a:lnTo>
                  <a:lnTo>
                    <a:pt x="622" y="120"/>
                  </a:lnTo>
                  <a:lnTo>
                    <a:pt x="630" y="111"/>
                  </a:lnTo>
                  <a:lnTo>
                    <a:pt x="636" y="102"/>
                  </a:lnTo>
                  <a:lnTo>
                    <a:pt x="643" y="92"/>
                  </a:lnTo>
                  <a:lnTo>
                    <a:pt x="648" y="81"/>
                  </a:lnTo>
                  <a:lnTo>
                    <a:pt x="652" y="70"/>
                  </a:lnTo>
                  <a:lnTo>
                    <a:pt x="652" y="70"/>
                  </a:lnTo>
                  <a:lnTo>
                    <a:pt x="684" y="82"/>
                  </a:lnTo>
                  <a:lnTo>
                    <a:pt x="716" y="97"/>
                  </a:lnTo>
                  <a:lnTo>
                    <a:pt x="716" y="97"/>
                  </a:lnTo>
                  <a:lnTo>
                    <a:pt x="711" y="108"/>
                  </a:lnTo>
                  <a:lnTo>
                    <a:pt x="707" y="119"/>
                  </a:lnTo>
                  <a:lnTo>
                    <a:pt x="705" y="131"/>
                  </a:lnTo>
                  <a:lnTo>
                    <a:pt x="703" y="141"/>
                  </a:lnTo>
                  <a:lnTo>
                    <a:pt x="702" y="153"/>
                  </a:lnTo>
                  <a:lnTo>
                    <a:pt x="702" y="165"/>
                  </a:lnTo>
                  <a:lnTo>
                    <a:pt x="703" y="176"/>
                  </a:lnTo>
                  <a:lnTo>
                    <a:pt x="704" y="187"/>
                  </a:lnTo>
                  <a:lnTo>
                    <a:pt x="707" y="198"/>
                  </a:lnTo>
                  <a:lnTo>
                    <a:pt x="710" y="210"/>
                  </a:lnTo>
                  <a:lnTo>
                    <a:pt x="713" y="221"/>
                  </a:lnTo>
                  <a:lnTo>
                    <a:pt x="719" y="231"/>
                  </a:lnTo>
                  <a:lnTo>
                    <a:pt x="724" y="241"/>
                  </a:lnTo>
                  <a:lnTo>
                    <a:pt x="732" y="251"/>
                  </a:lnTo>
                  <a:lnTo>
                    <a:pt x="738" y="260"/>
                  </a:lnTo>
                  <a:lnTo>
                    <a:pt x="747" y="269"/>
                  </a:lnTo>
                  <a:lnTo>
                    <a:pt x="747" y="269"/>
                  </a:lnTo>
                  <a:lnTo>
                    <a:pt x="758" y="280"/>
                  </a:lnTo>
                  <a:lnTo>
                    <a:pt x="770" y="288"/>
                  </a:lnTo>
                  <a:lnTo>
                    <a:pt x="783" y="296"/>
                  </a:lnTo>
                  <a:lnTo>
                    <a:pt x="797" y="302"/>
                  </a:lnTo>
                  <a:lnTo>
                    <a:pt x="811" y="308"/>
                  </a:lnTo>
                  <a:lnTo>
                    <a:pt x="825" y="311"/>
                  </a:lnTo>
                  <a:lnTo>
                    <a:pt x="840" y="314"/>
                  </a:lnTo>
                  <a:lnTo>
                    <a:pt x="855" y="314"/>
                  </a:lnTo>
                  <a:lnTo>
                    <a:pt x="855" y="314"/>
                  </a:lnTo>
                  <a:lnTo>
                    <a:pt x="872" y="313"/>
                  </a:lnTo>
                  <a:lnTo>
                    <a:pt x="888" y="311"/>
                  </a:lnTo>
                  <a:lnTo>
                    <a:pt x="903" y="307"/>
                  </a:lnTo>
                  <a:lnTo>
                    <a:pt x="919" y="301"/>
                  </a:lnTo>
                  <a:lnTo>
                    <a:pt x="919" y="301"/>
                  </a:lnTo>
                  <a:lnTo>
                    <a:pt x="933" y="332"/>
                  </a:lnTo>
                  <a:lnTo>
                    <a:pt x="940" y="347"/>
                  </a:lnTo>
                  <a:lnTo>
                    <a:pt x="945" y="363"/>
                  </a:lnTo>
                  <a:lnTo>
                    <a:pt x="945" y="363"/>
                  </a:lnTo>
                  <a:lnTo>
                    <a:pt x="934" y="369"/>
                  </a:lnTo>
                  <a:lnTo>
                    <a:pt x="924" y="374"/>
                  </a:lnTo>
                  <a:lnTo>
                    <a:pt x="914" y="379"/>
                  </a:lnTo>
                  <a:lnTo>
                    <a:pt x="904" y="387"/>
                  </a:lnTo>
                  <a:lnTo>
                    <a:pt x="896" y="395"/>
                  </a:lnTo>
                  <a:lnTo>
                    <a:pt x="888" y="402"/>
                  </a:lnTo>
                  <a:lnTo>
                    <a:pt x="881" y="411"/>
                  </a:lnTo>
                  <a:lnTo>
                    <a:pt x="873" y="420"/>
                  </a:lnTo>
                  <a:lnTo>
                    <a:pt x="867" y="430"/>
                  </a:lnTo>
                  <a:lnTo>
                    <a:pt x="861" y="440"/>
                  </a:lnTo>
                  <a:lnTo>
                    <a:pt x="857" y="450"/>
                  </a:lnTo>
                  <a:lnTo>
                    <a:pt x="853" y="461"/>
                  </a:lnTo>
                  <a:lnTo>
                    <a:pt x="850" y="473"/>
                  </a:lnTo>
                  <a:lnTo>
                    <a:pt x="847" y="484"/>
                  </a:lnTo>
                  <a:lnTo>
                    <a:pt x="846" y="495"/>
                  </a:lnTo>
                  <a:lnTo>
                    <a:pt x="845" y="508"/>
                  </a:lnTo>
                  <a:lnTo>
                    <a:pt x="845" y="508"/>
                  </a:lnTo>
                  <a:lnTo>
                    <a:pt x="846" y="520"/>
                  </a:lnTo>
                  <a:lnTo>
                    <a:pt x="847" y="532"/>
                  </a:lnTo>
                  <a:lnTo>
                    <a:pt x="850" y="544"/>
                  </a:lnTo>
                  <a:lnTo>
                    <a:pt x="853" y="554"/>
                  </a:lnTo>
                  <a:lnTo>
                    <a:pt x="857" y="565"/>
                  </a:lnTo>
                  <a:lnTo>
                    <a:pt x="861" y="576"/>
                  </a:lnTo>
                  <a:lnTo>
                    <a:pt x="867" y="587"/>
                  </a:lnTo>
                  <a:lnTo>
                    <a:pt x="873" y="596"/>
                  </a:lnTo>
                  <a:lnTo>
                    <a:pt x="881" y="605"/>
                  </a:lnTo>
                  <a:lnTo>
                    <a:pt x="888" y="613"/>
                  </a:lnTo>
                  <a:lnTo>
                    <a:pt x="896" y="622"/>
                  </a:lnTo>
                  <a:lnTo>
                    <a:pt x="904" y="629"/>
                  </a:lnTo>
                  <a:lnTo>
                    <a:pt x="914" y="636"/>
                  </a:lnTo>
                  <a:lnTo>
                    <a:pt x="924" y="642"/>
                  </a:lnTo>
                  <a:lnTo>
                    <a:pt x="934" y="648"/>
                  </a:lnTo>
                  <a:lnTo>
                    <a:pt x="945" y="652"/>
                  </a:lnTo>
                  <a:lnTo>
                    <a:pt x="945" y="652"/>
                  </a:lnTo>
                  <a:lnTo>
                    <a:pt x="933" y="684"/>
                  </a:lnTo>
                  <a:lnTo>
                    <a:pt x="927" y="699"/>
                  </a:lnTo>
                  <a:lnTo>
                    <a:pt x="919" y="715"/>
                  </a:lnTo>
                  <a:lnTo>
                    <a:pt x="919" y="715"/>
                  </a:lnTo>
                  <a:close/>
                  <a:moveTo>
                    <a:pt x="508" y="357"/>
                  </a:moveTo>
                  <a:lnTo>
                    <a:pt x="508" y="357"/>
                  </a:lnTo>
                  <a:lnTo>
                    <a:pt x="492" y="358"/>
                  </a:lnTo>
                  <a:lnTo>
                    <a:pt x="477" y="360"/>
                  </a:lnTo>
                  <a:lnTo>
                    <a:pt x="463" y="363"/>
                  </a:lnTo>
                  <a:lnTo>
                    <a:pt x="449" y="369"/>
                  </a:lnTo>
                  <a:lnTo>
                    <a:pt x="437" y="375"/>
                  </a:lnTo>
                  <a:lnTo>
                    <a:pt x="424" y="383"/>
                  </a:lnTo>
                  <a:lnTo>
                    <a:pt x="412" y="391"/>
                  </a:lnTo>
                  <a:lnTo>
                    <a:pt x="401" y="401"/>
                  </a:lnTo>
                  <a:lnTo>
                    <a:pt x="391" y="412"/>
                  </a:lnTo>
                  <a:lnTo>
                    <a:pt x="383" y="423"/>
                  </a:lnTo>
                  <a:lnTo>
                    <a:pt x="375" y="436"/>
                  </a:lnTo>
                  <a:lnTo>
                    <a:pt x="369" y="449"/>
                  </a:lnTo>
                  <a:lnTo>
                    <a:pt x="364" y="463"/>
                  </a:lnTo>
                  <a:lnTo>
                    <a:pt x="360" y="477"/>
                  </a:lnTo>
                  <a:lnTo>
                    <a:pt x="358" y="492"/>
                  </a:lnTo>
                  <a:lnTo>
                    <a:pt x="357" y="508"/>
                  </a:lnTo>
                  <a:lnTo>
                    <a:pt x="357" y="508"/>
                  </a:lnTo>
                  <a:lnTo>
                    <a:pt x="358" y="523"/>
                  </a:lnTo>
                  <a:lnTo>
                    <a:pt x="360" y="538"/>
                  </a:lnTo>
                  <a:lnTo>
                    <a:pt x="364" y="552"/>
                  </a:lnTo>
                  <a:lnTo>
                    <a:pt x="369" y="566"/>
                  </a:lnTo>
                  <a:lnTo>
                    <a:pt x="375" y="580"/>
                  </a:lnTo>
                  <a:lnTo>
                    <a:pt x="383" y="592"/>
                  </a:lnTo>
                  <a:lnTo>
                    <a:pt x="391" y="604"/>
                  </a:lnTo>
                  <a:lnTo>
                    <a:pt x="401" y="614"/>
                  </a:lnTo>
                  <a:lnTo>
                    <a:pt x="412" y="624"/>
                  </a:lnTo>
                  <a:lnTo>
                    <a:pt x="424" y="633"/>
                  </a:lnTo>
                  <a:lnTo>
                    <a:pt x="437" y="640"/>
                  </a:lnTo>
                  <a:lnTo>
                    <a:pt x="449" y="647"/>
                  </a:lnTo>
                  <a:lnTo>
                    <a:pt x="463" y="652"/>
                  </a:lnTo>
                  <a:lnTo>
                    <a:pt x="477" y="655"/>
                  </a:lnTo>
                  <a:lnTo>
                    <a:pt x="492" y="657"/>
                  </a:lnTo>
                  <a:lnTo>
                    <a:pt x="508" y="658"/>
                  </a:lnTo>
                  <a:lnTo>
                    <a:pt x="508" y="658"/>
                  </a:lnTo>
                  <a:lnTo>
                    <a:pt x="523" y="657"/>
                  </a:lnTo>
                  <a:lnTo>
                    <a:pt x="538" y="655"/>
                  </a:lnTo>
                  <a:lnTo>
                    <a:pt x="552" y="652"/>
                  </a:lnTo>
                  <a:lnTo>
                    <a:pt x="566" y="647"/>
                  </a:lnTo>
                  <a:lnTo>
                    <a:pt x="580" y="640"/>
                  </a:lnTo>
                  <a:lnTo>
                    <a:pt x="592" y="633"/>
                  </a:lnTo>
                  <a:lnTo>
                    <a:pt x="604" y="624"/>
                  </a:lnTo>
                  <a:lnTo>
                    <a:pt x="615" y="614"/>
                  </a:lnTo>
                  <a:lnTo>
                    <a:pt x="624" y="604"/>
                  </a:lnTo>
                  <a:lnTo>
                    <a:pt x="633" y="592"/>
                  </a:lnTo>
                  <a:lnTo>
                    <a:pt x="640" y="580"/>
                  </a:lnTo>
                  <a:lnTo>
                    <a:pt x="647" y="566"/>
                  </a:lnTo>
                  <a:lnTo>
                    <a:pt x="652" y="552"/>
                  </a:lnTo>
                  <a:lnTo>
                    <a:pt x="655" y="538"/>
                  </a:lnTo>
                  <a:lnTo>
                    <a:pt x="658" y="523"/>
                  </a:lnTo>
                  <a:lnTo>
                    <a:pt x="659" y="508"/>
                  </a:lnTo>
                  <a:lnTo>
                    <a:pt x="659" y="508"/>
                  </a:lnTo>
                  <a:lnTo>
                    <a:pt x="658" y="492"/>
                  </a:lnTo>
                  <a:lnTo>
                    <a:pt x="655" y="477"/>
                  </a:lnTo>
                  <a:lnTo>
                    <a:pt x="652" y="463"/>
                  </a:lnTo>
                  <a:lnTo>
                    <a:pt x="647" y="449"/>
                  </a:lnTo>
                  <a:lnTo>
                    <a:pt x="640" y="436"/>
                  </a:lnTo>
                  <a:lnTo>
                    <a:pt x="633" y="423"/>
                  </a:lnTo>
                  <a:lnTo>
                    <a:pt x="624" y="412"/>
                  </a:lnTo>
                  <a:lnTo>
                    <a:pt x="615" y="401"/>
                  </a:lnTo>
                  <a:lnTo>
                    <a:pt x="604" y="391"/>
                  </a:lnTo>
                  <a:lnTo>
                    <a:pt x="592" y="383"/>
                  </a:lnTo>
                  <a:lnTo>
                    <a:pt x="580" y="375"/>
                  </a:lnTo>
                  <a:lnTo>
                    <a:pt x="566" y="369"/>
                  </a:lnTo>
                  <a:lnTo>
                    <a:pt x="552" y="363"/>
                  </a:lnTo>
                  <a:lnTo>
                    <a:pt x="538" y="360"/>
                  </a:lnTo>
                  <a:lnTo>
                    <a:pt x="523" y="358"/>
                  </a:lnTo>
                  <a:lnTo>
                    <a:pt x="508" y="357"/>
                  </a:lnTo>
                  <a:lnTo>
                    <a:pt x="508" y="357"/>
                  </a:lnTo>
                  <a:close/>
                  <a:moveTo>
                    <a:pt x="508" y="567"/>
                  </a:moveTo>
                  <a:lnTo>
                    <a:pt x="508" y="567"/>
                  </a:lnTo>
                  <a:lnTo>
                    <a:pt x="496" y="566"/>
                  </a:lnTo>
                  <a:lnTo>
                    <a:pt x="485" y="563"/>
                  </a:lnTo>
                  <a:lnTo>
                    <a:pt x="475" y="558"/>
                  </a:lnTo>
                  <a:lnTo>
                    <a:pt x="466" y="550"/>
                  </a:lnTo>
                  <a:lnTo>
                    <a:pt x="459" y="541"/>
                  </a:lnTo>
                  <a:lnTo>
                    <a:pt x="454" y="531"/>
                  </a:lnTo>
                  <a:lnTo>
                    <a:pt x="449" y="520"/>
                  </a:lnTo>
                  <a:lnTo>
                    <a:pt x="448" y="508"/>
                  </a:lnTo>
                  <a:lnTo>
                    <a:pt x="448" y="508"/>
                  </a:lnTo>
                  <a:lnTo>
                    <a:pt x="449" y="495"/>
                  </a:lnTo>
                  <a:lnTo>
                    <a:pt x="454" y="485"/>
                  </a:lnTo>
                  <a:lnTo>
                    <a:pt x="459" y="475"/>
                  </a:lnTo>
                  <a:lnTo>
                    <a:pt x="466" y="465"/>
                  </a:lnTo>
                  <a:lnTo>
                    <a:pt x="475" y="459"/>
                  </a:lnTo>
                  <a:lnTo>
                    <a:pt x="485" y="454"/>
                  </a:lnTo>
                  <a:lnTo>
                    <a:pt x="496" y="449"/>
                  </a:lnTo>
                  <a:lnTo>
                    <a:pt x="508" y="448"/>
                  </a:lnTo>
                  <a:lnTo>
                    <a:pt x="508" y="448"/>
                  </a:lnTo>
                  <a:lnTo>
                    <a:pt x="520" y="449"/>
                  </a:lnTo>
                  <a:lnTo>
                    <a:pt x="531" y="454"/>
                  </a:lnTo>
                  <a:lnTo>
                    <a:pt x="542" y="459"/>
                  </a:lnTo>
                  <a:lnTo>
                    <a:pt x="550" y="465"/>
                  </a:lnTo>
                  <a:lnTo>
                    <a:pt x="558" y="475"/>
                  </a:lnTo>
                  <a:lnTo>
                    <a:pt x="563" y="485"/>
                  </a:lnTo>
                  <a:lnTo>
                    <a:pt x="566" y="495"/>
                  </a:lnTo>
                  <a:lnTo>
                    <a:pt x="567" y="508"/>
                  </a:lnTo>
                  <a:lnTo>
                    <a:pt x="567" y="508"/>
                  </a:lnTo>
                  <a:lnTo>
                    <a:pt x="566" y="520"/>
                  </a:lnTo>
                  <a:lnTo>
                    <a:pt x="563" y="531"/>
                  </a:lnTo>
                  <a:lnTo>
                    <a:pt x="558" y="541"/>
                  </a:lnTo>
                  <a:lnTo>
                    <a:pt x="550" y="550"/>
                  </a:lnTo>
                  <a:lnTo>
                    <a:pt x="542" y="558"/>
                  </a:lnTo>
                  <a:lnTo>
                    <a:pt x="531" y="563"/>
                  </a:lnTo>
                  <a:lnTo>
                    <a:pt x="520" y="566"/>
                  </a:lnTo>
                  <a:lnTo>
                    <a:pt x="508" y="567"/>
                  </a:lnTo>
                  <a:lnTo>
                    <a:pt x="508" y="56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781258" y="3532095"/>
            <a:ext cx="599644" cy="599722"/>
            <a:chOff x="6479051" y="4625399"/>
            <a:chExt cx="816000" cy="816000"/>
          </a:xfrm>
        </p:grpSpPr>
        <p:sp>
          <p:nvSpPr>
            <p:cNvPr id="18" name="椭圆 17"/>
            <p:cNvSpPr/>
            <p:nvPr/>
          </p:nvSpPr>
          <p:spPr>
            <a:xfrm>
              <a:off x="6479051" y="4625399"/>
              <a:ext cx="816000" cy="816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64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72"/>
            <p:cNvSpPr>
              <a:spLocks noEditPoints="1"/>
            </p:cNvSpPr>
            <p:nvPr/>
          </p:nvSpPr>
          <p:spPr bwMode="auto">
            <a:xfrm>
              <a:off x="6725126" y="4871474"/>
              <a:ext cx="323850" cy="323850"/>
            </a:xfrm>
            <a:custGeom>
              <a:avLst/>
              <a:gdLst>
                <a:gd name="T0" fmla="*/ 934 w 1018"/>
                <a:gd name="T1" fmla="*/ 31 h 1017"/>
                <a:gd name="T2" fmla="*/ 868 w 1018"/>
                <a:gd name="T3" fmla="*/ 3 h 1017"/>
                <a:gd name="T4" fmla="*/ 812 w 1018"/>
                <a:gd name="T5" fmla="*/ 0 h 1017"/>
                <a:gd name="T6" fmla="*/ 743 w 1018"/>
                <a:gd name="T7" fmla="*/ 22 h 1017"/>
                <a:gd name="T8" fmla="*/ 137 w 1018"/>
                <a:gd name="T9" fmla="*/ 613 h 1017"/>
                <a:gd name="T10" fmla="*/ 2 w 1018"/>
                <a:gd name="T11" fmla="*/ 974 h 1017"/>
                <a:gd name="T12" fmla="*/ 4 w 1018"/>
                <a:gd name="T13" fmla="*/ 1000 h 1017"/>
                <a:gd name="T14" fmla="*/ 19 w 1018"/>
                <a:gd name="T15" fmla="*/ 1015 h 1017"/>
                <a:gd name="T16" fmla="*/ 36 w 1018"/>
                <a:gd name="T17" fmla="*/ 1017 h 1017"/>
                <a:gd name="T18" fmla="*/ 365 w 1018"/>
                <a:gd name="T19" fmla="*/ 915 h 1017"/>
                <a:gd name="T20" fmla="*/ 975 w 1018"/>
                <a:gd name="T21" fmla="*/ 305 h 1017"/>
                <a:gd name="T22" fmla="*/ 1009 w 1018"/>
                <a:gd name="T23" fmla="*/ 242 h 1017"/>
                <a:gd name="T24" fmla="*/ 1018 w 1018"/>
                <a:gd name="T25" fmla="*/ 187 h 1017"/>
                <a:gd name="T26" fmla="*/ 1004 w 1018"/>
                <a:gd name="T27" fmla="*/ 115 h 1017"/>
                <a:gd name="T28" fmla="*/ 963 w 1018"/>
                <a:gd name="T29" fmla="*/ 55 h 1017"/>
                <a:gd name="T30" fmla="*/ 203 w 1018"/>
                <a:gd name="T31" fmla="*/ 900 h 1017"/>
                <a:gd name="T32" fmla="*/ 170 w 1018"/>
                <a:gd name="T33" fmla="*/ 847 h 1017"/>
                <a:gd name="T34" fmla="*/ 139 w 1018"/>
                <a:gd name="T35" fmla="*/ 823 h 1017"/>
                <a:gd name="T36" fmla="*/ 254 w 1018"/>
                <a:gd name="T37" fmla="*/ 731 h 1017"/>
                <a:gd name="T38" fmla="*/ 261 w 1018"/>
                <a:gd name="T39" fmla="*/ 749 h 1017"/>
                <a:gd name="T40" fmla="*/ 280 w 1018"/>
                <a:gd name="T41" fmla="*/ 762 h 1017"/>
                <a:gd name="T42" fmla="*/ 789 w 1018"/>
                <a:gd name="T43" fmla="*/ 403 h 1017"/>
                <a:gd name="T44" fmla="*/ 414 w 1018"/>
                <a:gd name="T45" fmla="*/ 731 h 1017"/>
                <a:gd name="T46" fmla="*/ 406 w 1018"/>
                <a:gd name="T47" fmla="*/ 712 h 1017"/>
                <a:gd name="T48" fmla="*/ 382 w 1018"/>
                <a:gd name="T49" fmla="*/ 700 h 1017"/>
                <a:gd name="T50" fmla="*/ 317 w 1018"/>
                <a:gd name="T51" fmla="*/ 629 h 1017"/>
                <a:gd name="T52" fmla="*/ 305 w 1018"/>
                <a:gd name="T53" fmla="*/ 610 h 1017"/>
                <a:gd name="T54" fmla="*/ 236 w 1018"/>
                <a:gd name="T55" fmla="*/ 604 h 1017"/>
                <a:gd name="T56" fmla="*/ 624 w 1018"/>
                <a:gd name="T57" fmla="*/ 220 h 1017"/>
                <a:gd name="T58" fmla="*/ 666 w 1018"/>
                <a:gd name="T59" fmla="*/ 198 h 1017"/>
                <a:gd name="T60" fmla="*/ 703 w 1018"/>
                <a:gd name="T61" fmla="*/ 192 h 1017"/>
                <a:gd name="T62" fmla="*/ 750 w 1018"/>
                <a:gd name="T63" fmla="*/ 202 h 1017"/>
                <a:gd name="T64" fmla="*/ 789 w 1018"/>
                <a:gd name="T65" fmla="*/ 229 h 1017"/>
                <a:gd name="T66" fmla="*/ 811 w 1018"/>
                <a:gd name="T67" fmla="*/ 258 h 1017"/>
                <a:gd name="T68" fmla="*/ 825 w 1018"/>
                <a:gd name="T69" fmla="*/ 304 h 1017"/>
                <a:gd name="T70" fmla="*/ 823 w 1018"/>
                <a:gd name="T71" fmla="*/ 340 h 1017"/>
                <a:gd name="T72" fmla="*/ 804 w 1018"/>
                <a:gd name="T73" fmla="*/ 384 h 1017"/>
                <a:gd name="T74" fmla="*/ 918 w 1018"/>
                <a:gd name="T75" fmla="*/ 274 h 1017"/>
                <a:gd name="T76" fmla="*/ 884 w 1018"/>
                <a:gd name="T77" fmla="*/ 271 h 1017"/>
                <a:gd name="T78" fmla="*/ 856 w 1018"/>
                <a:gd name="T79" fmla="*/ 209 h 1017"/>
                <a:gd name="T80" fmla="*/ 822 w 1018"/>
                <a:gd name="T81" fmla="*/ 172 h 1017"/>
                <a:gd name="T82" fmla="*/ 764 w 1018"/>
                <a:gd name="T83" fmla="*/ 139 h 1017"/>
                <a:gd name="T84" fmla="*/ 743 w 1018"/>
                <a:gd name="T85" fmla="*/ 100 h 1017"/>
                <a:gd name="T86" fmla="*/ 763 w 1018"/>
                <a:gd name="T87" fmla="*/ 84 h 1017"/>
                <a:gd name="T88" fmla="*/ 807 w 1018"/>
                <a:gd name="T89" fmla="*/ 66 h 1017"/>
                <a:gd name="T90" fmla="*/ 843 w 1018"/>
                <a:gd name="T91" fmla="*/ 64 h 1017"/>
                <a:gd name="T92" fmla="*/ 889 w 1018"/>
                <a:gd name="T93" fmla="*/ 78 h 1017"/>
                <a:gd name="T94" fmla="*/ 918 w 1018"/>
                <a:gd name="T95" fmla="*/ 100 h 1017"/>
                <a:gd name="T96" fmla="*/ 945 w 1018"/>
                <a:gd name="T97" fmla="*/ 140 h 1017"/>
                <a:gd name="T98" fmla="*/ 955 w 1018"/>
                <a:gd name="T99" fmla="*/ 187 h 1017"/>
                <a:gd name="T100" fmla="*/ 949 w 1018"/>
                <a:gd name="T101" fmla="*/ 222 h 1017"/>
                <a:gd name="T102" fmla="*/ 927 w 1018"/>
                <a:gd name="T103" fmla="*/ 265 h 1017"/>
                <a:gd name="T104" fmla="*/ 391 w 1018"/>
                <a:gd name="T105" fmla="*/ 582 h 1017"/>
                <a:gd name="T106" fmla="*/ 383 w 1018"/>
                <a:gd name="T107" fmla="*/ 598 h 1017"/>
                <a:gd name="T108" fmla="*/ 387 w 1018"/>
                <a:gd name="T109" fmla="*/ 621 h 1017"/>
                <a:gd name="T110" fmla="*/ 402 w 1018"/>
                <a:gd name="T111" fmla="*/ 633 h 1017"/>
                <a:gd name="T112" fmla="*/ 419 w 1018"/>
                <a:gd name="T113" fmla="*/ 635 h 1017"/>
                <a:gd name="T114" fmla="*/ 754 w 1018"/>
                <a:gd name="T115" fmla="*/ 308 h 1017"/>
                <a:gd name="T116" fmla="*/ 763 w 1018"/>
                <a:gd name="T117" fmla="*/ 292 h 1017"/>
                <a:gd name="T118" fmla="*/ 758 w 1018"/>
                <a:gd name="T119" fmla="*/ 269 h 1017"/>
                <a:gd name="T120" fmla="*/ 743 w 1018"/>
                <a:gd name="T121" fmla="*/ 257 h 1017"/>
                <a:gd name="T122" fmla="*/ 720 w 1018"/>
                <a:gd name="T123" fmla="*/ 25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18" h="1017">
                  <a:moveTo>
                    <a:pt x="963" y="55"/>
                  </a:moveTo>
                  <a:lnTo>
                    <a:pt x="963" y="55"/>
                  </a:lnTo>
                  <a:lnTo>
                    <a:pt x="949" y="42"/>
                  </a:lnTo>
                  <a:lnTo>
                    <a:pt x="934" y="31"/>
                  </a:lnTo>
                  <a:lnTo>
                    <a:pt x="919" y="22"/>
                  </a:lnTo>
                  <a:lnTo>
                    <a:pt x="902" y="14"/>
                  </a:lnTo>
                  <a:lnTo>
                    <a:pt x="885" y="8"/>
                  </a:lnTo>
                  <a:lnTo>
                    <a:pt x="868" y="3"/>
                  </a:lnTo>
                  <a:lnTo>
                    <a:pt x="850" y="0"/>
                  </a:lnTo>
                  <a:lnTo>
                    <a:pt x="831" y="0"/>
                  </a:lnTo>
                  <a:lnTo>
                    <a:pt x="831" y="0"/>
                  </a:lnTo>
                  <a:lnTo>
                    <a:pt x="812" y="0"/>
                  </a:lnTo>
                  <a:lnTo>
                    <a:pt x="794" y="3"/>
                  </a:lnTo>
                  <a:lnTo>
                    <a:pt x="777" y="8"/>
                  </a:lnTo>
                  <a:lnTo>
                    <a:pt x="759" y="14"/>
                  </a:lnTo>
                  <a:lnTo>
                    <a:pt x="743" y="22"/>
                  </a:lnTo>
                  <a:lnTo>
                    <a:pt x="727" y="31"/>
                  </a:lnTo>
                  <a:lnTo>
                    <a:pt x="712" y="42"/>
                  </a:lnTo>
                  <a:lnTo>
                    <a:pt x="699" y="55"/>
                  </a:lnTo>
                  <a:lnTo>
                    <a:pt x="137" y="613"/>
                  </a:lnTo>
                  <a:lnTo>
                    <a:pt x="137" y="613"/>
                  </a:lnTo>
                  <a:lnTo>
                    <a:pt x="133" y="618"/>
                  </a:lnTo>
                  <a:lnTo>
                    <a:pt x="130" y="625"/>
                  </a:lnTo>
                  <a:lnTo>
                    <a:pt x="2" y="974"/>
                  </a:lnTo>
                  <a:lnTo>
                    <a:pt x="2" y="974"/>
                  </a:lnTo>
                  <a:lnTo>
                    <a:pt x="0" y="983"/>
                  </a:lnTo>
                  <a:lnTo>
                    <a:pt x="1" y="993"/>
                  </a:lnTo>
                  <a:lnTo>
                    <a:pt x="4" y="1000"/>
                  </a:lnTo>
                  <a:lnTo>
                    <a:pt x="9" y="1008"/>
                  </a:lnTo>
                  <a:lnTo>
                    <a:pt x="9" y="1008"/>
                  </a:lnTo>
                  <a:lnTo>
                    <a:pt x="14" y="1012"/>
                  </a:lnTo>
                  <a:lnTo>
                    <a:pt x="19" y="1015"/>
                  </a:lnTo>
                  <a:lnTo>
                    <a:pt x="26" y="1017"/>
                  </a:lnTo>
                  <a:lnTo>
                    <a:pt x="32" y="1017"/>
                  </a:lnTo>
                  <a:lnTo>
                    <a:pt x="32" y="1017"/>
                  </a:lnTo>
                  <a:lnTo>
                    <a:pt x="36" y="1017"/>
                  </a:lnTo>
                  <a:lnTo>
                    <a:pt x="42" y="1016"/>
                  </a:lnTo>
                  <a:lnTo>
                    <a:pt x="358" y="919"/>
                  </a:lnTo>
                  <a:lnTo>
                    <a:pt x="358" y="919"/>
                  </a:lnTo>
                  <a:lnTo>
                    <a:pt x="365" y="915"/>
                  </a:lnTo>
                  <a:lnTo>
                    <a:pt x="371" y="911"/>
                  </a:lnTo>
                  <a:lnTo>
                    <a:pt x="963" y="319"/>
                  </a:lnTo>
                  <a:lnTo>
                    <a:pt x="963" y="319"/>
                  </a:lnTo>
                  <a:lnTo>
                    <a:pt x="975" y="305"/>
                  </a:lnTo>
                  <a:lnTo>
                    <a:pt x="987" y="290"/>
                  </a:lnTo>
                  <a:lnTo>
                    <a:pt x="995" y="275"/>
                  </a:lnTo>
                  <a:lnTo>
                    <a:pt x="1004" y="259"/>
                  </a:lnTo>
                  <a:lnTo>
                    <a:pt x="1009" y="242"/>
                  </a:lnTo>
                  <a:lnTo>
                    <a:pt x="1015" y="223"/>
                  </a:lnTo>
                  <a:lnTo>
                    <a:pt x="1017" y="205"/>
                  </a:lnTo>
                  <a:lnTo>
                    <a:pt x="1018" y="187"/>
                  </a:lnTo>
                  <a:lnTo>
                    <a:pt x="1018" y="187"/>
                  </a:lnTo>
                  <a:lnTo>
                    <a:pt x="1017" y="169"/>
                  </a:lnTo>
                  <a:lnTo>
                    <a:pt x="1015" y="150"/>
                  </a:lnTo>
                  <a:lnTo>
                    <a:pt x="1009" y="132"/>
                  </a:lnTo>
                  <a:lnTo>
                    <a:pt x="1004" y="115"/>
                  </a:lnTo>
                  <a:lnTo>
                    <a:pt x="995" y="99"/>
                  </a:lnTo>
                  <a:lnTo>
                    <a:pt x="987" y="83"/>
                  </a:lnTo>
                  <a:lnTo>
                    <a:pt x="975" y="68"/>
                  </a:lnTo>
                  <a:lnTo>
                    <a:pt x="963" y="55"/>
                  </a:lnTo>
                  <a:lnTo>
                    <a:pt x="963" y="55"/>
                  </a:lnTo>
                  <a:close/>
                  <a:moveTo>
                    <a:pt x="322" y="864"/>
                  </a:moveTo>
                  <a:lnTo>
                    <a:pt x="203" y="900"/>
                  </a:lnTo>
                  <a:lnTo>
                    <a:pt x="203" y="900"/>
                  </a:lnTo>
                  <a:lnTo>
                    <a:pt x="197" y="885"/>
                  </a:lnTo>
                  <a:lnTo>
                    <a:pt x="190" y="871"/>
                  </a:lnTo>
                  <a:lnTo>
                    <a:pt x="181" y="859"/>
                  </a:lnTo>
                  <a:lnTo>
                    <a:pt x="170" y="847"/>
                  </a:lnTo>
                  <a:lnTo>
                    <a:pt x="170" y="847"/>
                  </a:lnTo>
                  <a:lnTo>
                    <a:pt x="161" y="838"/>
                  </a:lnTo>
                  <a:lnTo>
                    <a:pt x="150" y="831"/>
                  </a:lnTo>
                  <a:lnTo>
                    <a:pt x="139" y="823"/>
                  </a:lnTo>
                  <a:lnTo>
                    <a:pt x="127" y="817"/>
                  </a:lnTo>
                  <a:lnTo>
                    <a:pt x="181" y="668"/>
                  </a:lnTo>
                  <a:lnTo>
                    <a:pt x="254" y="668"/>
                  </a:lnTo>
                  <a:lnTo>
                    <a:pt x="254" y="731"/>
                  </a:lnTo>
                  <a:lnTo>
                    <a:pt x="254" y="731"/>
                  </a:lnTo>
                  <a:lnTo>
                    <a:pt x="255" y="737"/>
                  </a:lnTo>
                  <a:lnTo>
                    <a:pt x="257" y="744"/>
                  </a:lnTo>
                  <a:lnTo>
                    <a:pt x="261" y="749"/>
                  </a:lnTo>
                  <a:lnTo>
                    <a:pt x="264" y="753"/>
                  </a:lnTo>
                  <a:lnTo>
                    <a:pt x="269" y="758"/>
                  </a:lnTo>
                  <a:lnTo>
                    <a:pt x="274" y="761"/>
                  </a:lnTo>
                  <a:lnTo>
                    <a:pt x="280" y="762"/>
                  </a:lnTo>
                  <a:lnTo>
                    <a:pt x="286" y="763"/>
                  </a:lnTo>
                  <a:lnTo>
                    <a:pt x="342" y="763"/>
                  </a:lnTo>
                  <a:lnTo>
                    <a:pt x="322" y="864"/>
                  </a:lnTo>
                  <a:close/>
                  <a:moveTo>
                    <a:pt x="789" y="403"/>
                  </a:moveTo>
                  <a:lnTo>
                    <a:pt x="402" y="790"/>
                  </a:lnTo>
                  <a:lnTo>
                    <a:pt x="413" y="738"/>
                  </a:lnTo>
                  <a:lnTo>
                    <a:pt x="413" y="738"/>
                  </a:lnTo>
                  <a:lnTo>
                    <a:pt x="414" y="731"/>
                  </a:lnTo>
                  <a:lnTo>
                    <a:pt x="413" y="723"/>
                  </a:lnTo>
                  <a:lnTo>
                    <a:pt x="411" y="717"/>
                  </a:lnTo>
                  <a:lnTo>
                    <a:pt x="406" y="712"/>
                  </a:lnTo>
                  <a:lnTo>
                    <a:pt x="406" y="712"/>
                  </a:lnTo>
                  <a:lnTo>
                    <a:pt x="401" y="706"/>
                  </a:lnTo>
                  <a:lnTo>
                    <a:pt x="396" y="703"/>
                  </a:lnTo>
                  <a:lnTo>
                    <a:pt x="389" y="700"/>
                  </a:lnTo>
                  <a:lnTo>
                    <a:pt x="382" y="700"/>
                  </a:lnTo>
                  <a:lnTo>
                    <a:pt x="318" y="700"/>
                  </a:lnTo>
                  <a:lnTo>
                    <a:pt x="318" y="635"/>
                  </a:lnTo>
                  <a:lnTo>
                    <a:pt x="318" y="635"/>
                  </a:lnTo>
                  <a:lnTo>
                    <a:pt x="317" y="629"/>
                  </a:lnTo>
                  <a:lnTo>
                    <a:pt x="315" y="624"/>
                  </a:lnTo>
                  <a:lnTo>
                    <a:pt x="313" y="618"/>
                  </a:lnTo>
                  <a:lnTo>
                    <a:pt x="309" y="614"/>
                  </a:lnTo>
                  <a:lnTo>
                    <a:pt x="305" y="610"/>
                  </a:lnTo>
                  <a:lnTo>
                    <a:pt x="299" y="606"/>
                  </a:lnTo>
                  <a:lnTo>
                    <a:pt x="293" y="604"/>
                  </a:lnTo>
                  <a:lnTo>
                    <a:pt x="286" y="604"/>
                  </a:lnTo>
                  <a:lnTo>
                    <a:pt x="236" y="604"/>
                  </a:lnTo>
                  <a:lnTo>
                    <a:pt x="615" y="228"/>
                  </a:lnTo>
                  <a:lnTo>
                    <a:pt x="615" y="229"/>
                  </a:lnTo>
                  <a:lnTo>
                    <a:pt x="615" y="229"/>
                  </a:lnTo>
                  <a:lnTo>
                    <a:pt x="624" y="220"/>
                  </a:lnTo>
                  <a:lnTo>
                    <a:pt x="634" y="213"/>
                  </a:lnTo>
                  <a:lnTo>
                    <a:pt x="644" y="206"/>
                  </a:lnTo>
                  <a:lnTo>
                    <a:pt x="655" y="202"/>
                  </a:lnTo>
                  <a:lnTo>
                    <a:pt x="666" y="198"/>
                  </a:lnTo>
                  <a:lnTo>
                    <a:pt x="678" y="194"/>
                  </a:lnTo>
                  <a:lnTo>
                    <a:pt x="690" y="193"/>
                  </a:lnTo>
                  <a:lnTo>
                    <a:pt x="703" y="192"/>
                  </a:lnTo>
                  <a:lnTo>
                    <a:pt x="703" y="192"/>
                  </a:lnTo>
                  <a:lnTo>
                    <a:pt x="714" y="193"/>
                  </a:lnTo>
                  <a:lnTo>
                    <a:pt x="726" y="194"/>
                  </a:lnTo>
                  <a:lnTo>
                    <a:pt x="738" y="198"/>
                  </a:lnTo>
                  <a:lnTo>
                    <a:pt x="750" y="202"/>
                  </a:lnTo>
                  <a:lnTo>
                    <a:pt x="761" y="206"/>
                  </a:lnTo>
                  <a:lnTo>
                    <a:pt x="770" y="213"/>
                  </a:lnTo>
                  <a:lnTo>
                    <a:pt x="780" y="220"/>
                  </a:lnTo>
                  <a:lnTo>
                    <a:pt x="789" y="229"/>
                  </a:lnTo>
                  <a:lnTo>
                    <a:pt x="789" y="229"/>
                  </a:lnTo>
                  <a:lnTo>
                    <a:pt x="798" y="237"/>
                  </a:lnTo>
                  <a:lnTo>
                    <a:pt x="804" y="247"/>
                  </a:lnTo>
                  <a:lnTo>
                    <a:pt x="811" y="258"/>
                  </a:lnTo>
                  <a:lnTo>
                    <a:pt x="816" y="269"/>
                  </a:lnTo>
                  <a:lnTo>
                    <a:pt x="821" y="279"/>
                  </a:lnTo>
                  <a:lnTo>
                    <a:pt x="823" y="291"/>
                  </a:lnTo>
                  <a:lnTo>
                    <a:pt x="825" y="304"/>
                  </a:lnTo>
                  <a:lnTo>
                    <a:pt x="826" y="316"/>
                  </a:lnTo>
                  <a:lnTo>
                    <a:pt x="826" y="316"/>
                  </a:lnTo>
                  <a:lnTo>
                    <a:pt x="825" y="328"/>
                  </a:lnTo>
                  <a:lnTo>
                    <a:pt x="823" y="340"/>
                  </a:lnTo>
                  <a:lnTo>
                    <a:pt x="821" y="351"/>
                  </a:lnTo>
                  <a:lnTo>
                    <a:pt x="816" y="363"/>
                  </a:lnTo>
                  <a:lnTo>
                    <a:pt x="811" y="374"/>
                  </a:lnTo>
                  <a:lnTo>
                    <a:pt x="804" y="384"/>
                  </a:lnTo>
                  <a:lnTo>
                    <a:pt x="798" y="394"/>
                  </a:lnTo>
                  <a:lnTo>
                    <a:pt x="789" y="403"/>
                  </a:lnTo>
                  <a:lnTo>
                    <a:pt x="789" y="403"/>
                  </a:lnTo>
                  <a:close/>
                  <a:moveTo>
                    <a:pt x="918" y="274"/>
                  </a:moveTo>
                  <a:lnTo>
                    <a:pt x="888" y="304"/>
                  </a:lnTo>
                  <a:lnTo>
                    <a:pt x="888" y="304"/>
                  </a:lnTo>
                  <a:lnTo>
                    <a:pt x="887" y="287"/>
                  </a:lnTo>
                  <a:lnTo>
                    <a:pt x="884" y="271"/>
                  </a:lnTo>
                  <a:lnTo>
                    <a:pt x="879" y="255"/>
                  </a:lnTo>
                  <a:lnTo>
                    <a:pt x="872" y="238"/>
                  </a:lnTo>
                  <a:lnTo>
                    <a:pt x="865" y="223"/>
                  </a:lnTo>
                  <a:lnTo>
                    <a:pt x="856" y="209"/>
                  </a:lnTo>
                  <a:lnTo>
                    <a:pt x="846" y="196"/>
                  </a:lnTo>
                  <a:lnTo>
                    <a:pt x="835" y="184"/>
                  </a:lnTo>
                  <a:lnTo>
                    <a:pt x="835" y="184"/>
                  </a:lnTo>
                  <a:lnTo>
                    <a:pt x="822" y="172"/>
                  </a:lnTo>
                  <a:lnTo>
                    <a:pt x="808" y="161"/>
                  </a:lnTo>
                  <a:lnTo>
                    <a:pt x="794" y="153"/>
                  </a:lnTo>
                  <a:lnTo>
                    <a:pt x="779" y="145"/>
                  </a:lnTo>
                  <a:lnTo>
                    <a:pt x="764" y="139"/>
                  </a:lnTo>
                  <a:lnTo>
                    <a:pt x="748" y="134"/>
                  </a:lnTo>
                  <a:lnTo>
                    <a:pt x="730" y="131"/>
                  </a:lnTo>
                  <a:lnTo>
                    <a:pt x="714" y="129"/>
                  </a:lnTo>
                  <a:lnTo>
                    <a:pt x="743" y="100"/>
                  </a:lnTo>
                  <a:lnTo>
                    <a:pt x="743" y="100"/>
                  </a:lnTo>
                  <a:lnTo>
                    <a:pt x="743" y="100"/>
                  </a:lnTo>
                  <a:lnTo>
                    <a:pt x="753" y="91"/>
                  </a:lnTo>
                  <a:lnTo>
                    <a:pt x="763" y="84"/>
                  </a:lnTo>
                  <a:lnTo>
                    <a:pt x="773" y="78"/>
                  </a:lnTo>
                  <a:lnTo>
                    <a:pt x="784" y="73"/>
                  </a:lnTo>
                  <a:lnTo>
                    <a:pt x="795" y="69"/>
                  </a:lnTo>
                  <a:lnTo>
                    <a:pt x="807" y="66"/>
                  </a:lnTo>
                  <a:lnTo>
                    <a:pt x="818" y="64"/>
                  </a:lnTo>
                  <a:lnTo>
                    <a:pt x="831" y="64"/>
                  </a:lnTo>
                  <a:lnTo>
                    <a:pt x="831" y="64"/>
                  </a:lnTo>
                  <a:lnTo>
                    <a:pt x="843" y="64"/>
                  </a:lnTo>
                  <a:lnTo>
                    <a:pt x="855" y="66"/>
                  </a:lnTo>
                  <a:lnTo>
                    <a:pt x="867" y="69"/>
                  </a:lnTo>
                  <a:lnTo>
                    <a:pt x="879" y="73"/>
                  </a:lnTo>
                  <a:lnTo>
                    <a:pt x="889" y="78"/>
                  </a:lnTo>
                  <a:lnTo>
                    <a:pt x="899" y="84"/>
                  </a:lnTo>
                  <a:lnTo>
                    <a:pt x="909" y="91"/>
                  </a:lnTo>
                  <a:lnTo>
                    <a:pt x="918" y="100"/>
                  </a:lnTo>
                  <a:lnTo>
                    <a:pt x="918" y="100"/>
                  </a:lnTo>
                  <a:lnTo>
                    <a:pt x="927" y="109"/>
                  </a:lnTo>
                  <a:lnTo>
                    <a:pt x="933" y="118"/>
                  </a:lnTo>
                  <a:lnTo>
                    <a:pt x="940" y="129"/>
                  </a:lnTo>
                  <a:lnTo>
                    <a:pt x="945" y="140"/>
                  </a:lnTo>
                  <a:lnTo>
                    <a:pt x="949" y="150"/>
                  </a:lnTo>
                  <a:lnTo>
                    <a:pt x="951" y="162"/>
                  </a:lnTo>
                  <a:lnTo>
                    <a:pt x="954" y="174"/>
                  </a:lnTo>
                  <a:lnTo>
                    <a:pt x="955" y="187"/>
                  </a:lnTo>
                  <a:lnTo>
                    <a:pt x="955" y="187"/>
                  </a:lnTo>
                  <a:lnTo>
                    <a:pt x="954" y="199"/>
                  </a:lnTo>
                  <a:lnTo>
                    <a:pt x="951" y="211"/>
                  </a:lnTo>
                  <a:lnTo>
                    <a:pt x="949" y="222"/>
                  </a:lnTo>
                  <a:lnTo>
                    <a:pt x="945" y="234"/>
                  </a:lnTo>
                  <a:lnTo>
                    <a:pt x="940" y="245"/>
                  </a:lnTo>
                  <a:lnTo>
                    <a:pt x="933" y="256"/>
                  </a:lnTo>
                  <a:lnTo>
                    <a:pt x="927" y="265"/>
                  </a:lnTo>
                  <a:lnTo>
                    <a:pt x="918" y="274"/>
                  </a:lnTo>
                  <a:lnTo>
                    <a:pt x="918" y="274"/>
                  </a:lnTo>
                  <a:close/>
                  <a:moveTo>
                    <a:pt x="709" y="263"/>
                  </a:moveTo>
                  <a:lnTo>
                    <a:pt x="391" y="582"/>
                  </a:lnTo>
                  <a:lnTo>
                    <a:pt x="391" y="582"/>
                  </a:lnTo>
                  <a:lnTo>
                    <a:pt x="387" y="587"/>
                  </a:lnTo>
                  <a:lnTo>
                    <a:pt x="384" y="593"/>
                  </a:lnTo>
                  <a:lnTo>
                    <a:pt x="383" y="598"/>
                  </a:lnTo>
                  <a:lnTo>
                    <a:pt x="382" y="604"/>
                  </a:lnTo>
                  <a:lnTo>
                    <a:pt x="383" y="610"/>
                  </a:lnTo>
                  <a:lnTo>
                    <a:pt x="384" y="616"/>
                  </a:lnTo>
                  <a:lnTo>
                    <a:pt x="387" y="621"/>
                  </a:lnTo>
                  <a:lnTo>
                    <a:pt x="391" y="627"/>
                  </a:lnTo>
                  <a:lnTo>
                    <a:pt x="391" y="627"/>
                  </a:lnTo>
                  <a:lnTo>
                    <a:pt x="396" y="631"/>
                  </a:lnTo>
                  <a:lnTo>
                    <a:pt x="402" y="633"/>
                  </a:lnTo>
                  <a:lnTo>
                    <a:pt x="408" y="635"/>
                  </a:lnTo>
                  <a:lnTo>
                    <a:pt x="414" y="635"/>
                  </a:lnTo>
                  <a:lnTo>
                    <a:pt x="414" y="635"/>
                  </a:lnTo>
                  <a:lnTo>
                    <a:pt x="419" y="635"/>
                  </a:lnTo>
                  <a:lnTo>
                    <a:pt x="426" y="633"/>
                  </a:lnTo>
                  <a:lnTo>
                    <a:pt x="431" y="631"/>
                  </a:lnTo>
                  <a:lnTo>
                    <a:pt x="436" y="627"/>
                  </a:lnTo>
                  <a:lnTo>
                    <a:pt x="754" y="308"/>
                  </a:lnTo>
                  <a:lnTo>
                    <a:pt x="754" y="308"/>
                  </a:lnTo>
                  <a:lnTo>
                    <a:pt x="758" y="304"/>
                  </a:lnTo>
                  <a:lnTo>
                    <a:pt x="762" y="299"/>
                  </a:lnTo>
                  <a:lnTo>
                    <a:pt x="763" y="292"/>
                  </a:lnTo>
                  <a:lnTo>
                    <a:pt x="764" y="286"/>
                  </a:lnTo>
                  <a:lnTo>
                    <a:pt x="763" y="280"/>
                  </a:lnTo>
                  <a:lnTo>
                    <a:pt x="762" y="274"/>
                  </a:lnTo>
                  <a:lnTo>
                    <a:pt x="758" y="269"/>
                  </a:lnTo>
                  <a:lnTo>
                    <a:pt x="754" y="263"/>
                  </a:lnTo>
                  <a:lnTo>
                    <a:pt x="754" y="263"/>
                  </a:lnTo>
                  <a:lnTo>
                    <a:pt x="749" y="260"/>
                  </a:lnTo>
                  <a:lnTo>
                    <a:pt x="743" y="257"/>
                  </a:lnTo>
                  <a:lnTo>
                    <a:pt x="738" y="255"/>
                  </a:lnTo>
                  <a:lnTo>
                    <a:pt x="732" y="255"/>
                  </a:lnTo>
                  <a:lnTo>
                    <a:pt x="725" y="255"/>
                  </a:lnTo>
                  <a:lnTo>
                    <a:pt x="720" y="257"/>
                  </a:lnTo>
                  <a:lnTo>
                    <a:pt x="714" y="260"/>
                  </a:lnTo>
                  <a:lnTo>
                    <a:pt x="709" y="263"/>
                  </a:lnTo>
                  <a:lnTo>
                    <a:pt x="709" y="2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506885" y="3532095"/>
            <a:ext cx="599644" cy="599722"/>
            <a:chOff x="4744876" y="4625399"/>
            <a:chExt cx="816000" cy="816000"/>
          </a:xfrm>
        </p:grpSpPr>
        <p:sp>
          <p:nvSpPr>
            <p:cNvPr id="21" name="椭圆 20"/>
            <p:cNvSpPr/>
            <p:nvPr/>
          </p:nvSpPr>
          <p:spPr>
            <a:xfrm>
              <a:off x="4744876" y="4625399"/>
              <a:ext cx="816000" cy="816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64" dirty="0">
                <a:cs typeface="+mn-ea"/>
                <a:sym typeface="+mn-lt"/>
              </a:endParaRPr>
            </a:p>
          </p:txBody>
        </p:sp>
        <p:sp>
          <p:nvSpPr>
            <p:cNvPr id="22" name="Freeform 89"/>
            <p:cNvSpPr>
              <a:spLocks noEditPoints="1"/>
            </p:cNvSpPr>
            <p:nvPr/>
          </p:nvSpPr>
          <p:spPr bwMode="auto">
            <a:xfrm>
              <a:off x="4991745" y="4871474"/>
              <a:ext cx="322263" cy="323850"/>
            </a:xfrm>
            <a:custGeom>
              <a:avLst/>
              <a:gdLst>
                <a:gd name="T0" fmla="*/ 820 w 1018"/>
                <a:gd name="T1" fmla="*/ 562 h 1018"/>
                <a:gd name="T2" fmla="*/ 766 w 1018"/>
                <a:gd name="T3" fmla="*/ 643 h 1018"/>
                <a:gd name="T4" fmla="*/ 754 w 1018"/>
                <a:gd name="T5" fmla="*/ 754 h 1018"/>
                <a:gd name="T6" fmla="*/ 273 w 1018"/>
                <a:gd name="T7" fmla="*/ 761 h 1018"/>
                <a:gd name="T8" fmla="*/ 254 w 1018"/>
                <a:gd name="T9" fmla="*/ 668 h 1018"/>
                <a:gd name="T10" fmla="*/ 217 w 1018"/>
                <a:gd name="T11" fmla="*/ 578 h 1018"/>
                <a:gd name="T12" fmla="*/ 127 w 1018"/>
                <a:gd name="T13" fmla="*/ 541 h 1018"/>
                <a:gd name="T14" fmla="*/ 46 w 1018"/>
                <a:gd name="T15" fmla="*/ 570 h 1018"/>
                <a:gd name="T16" fmla="*/ 1 w 1018"/>
                <a:gd name="T17" fmla="*/ 656 h 1018"/>
                <a:gd name="T18" fmla="*/ 12 w 1018"/>
                <a:gd name="T19" fmla="*/ 968 h 1018"/>
                <a:gd name="T20" fmla="*/ 66 w 1018"/>
                <a:gd name="T21" fmla="*/ 1014 h 1018"/>
                <a:gd name="T22" fmla="*/ 950 w 1018"/>
                <a:gd name="T23" fmla="*/ 1014 h 1018"/>
                <a:gd name="T24" fmla="*/ 1006 w 1018"/>
                <a:gd name="T25" fmla="*/ 968 h 1018"/>
                <a:gd name="T26" fmla="*/ 1017 w 1018"/>
                <a:gd name="T27" fmla="*/ 656 h 1018"/>
                <a:gd name="T28" fmla="*/ 971 w 1018"/>
                <a:gd name="T29" fmla="*/ 570 h 1018"/>
                <a:gd name="T30" fmla="*/ 890 w 1018"/>
                <a:gd name="T31" fmla="*/ 541 h 1018"/>
                <a:gd name="T32" fmla="*/ 934 w 1018"/>
                <a:gd name="T33" fmla="*/ 952 h 1018"/>
                <a:gd name="T34" fmla="*/ 73 w 1018"/>
                <a:gd name="T35" fmla="*/ 945 h 1018"/>
                <a:gd name="T36" fmla="*/ 64 w 1018"/>
                <a:gd name="T37" fmla="*/ 656 h 1018"/>
                <a:gd name="T38" fmla="*/ 127 w 1018"/>
                <a:gd name="T39" fmla="*/ 604 h 1018"/>
                <a:gd name="T40" fmla="*/ 185 w 1018"/>
                <a:gd name="T41" fmla="*/ 644 h 1018"/>
                <a:gd name="T42" fmla="*/ 195 w 1018"/>
                <a:gd name="T43" fmla="*/ 760 h 1018"/>
                <a:gd name="T44" fmla="*/ 240 w 1018"/>
                <a:gd name="T45" fmla="*/ 815 h 1018"/>
                <a:gd name="T46" fmla="*/ 741 w 1018"/>
                <a:gd name="T47" fmla="*/ 826 h 1018"/>
                <a:gd name="T48" fmla="*/ 805 w 1018"/>
                <a:gd name="T49" fmla="*/ 792 h 1018"/>
                <a:gd name="T50" fmla="*/ 827 w 1018"/>
                <a:gd name="T51" fmla="*/ 668 h 1018"/>
                <a:gd name="T52" fmla="*/ 866 w 1018"/>
                <a:gd name="T53" fmla="*/ 609 h 1018"/>
                <a:gd name="T54" fmla="*/ 926 w 1018"/>
                <a:gd name="T55" fmla="*/ 615 h 1018"/>
                <a:gd name="T56" fmla="*/ 428 w 1018"/>
                <a:gd name="T57" fmla="*/ 665 h 1018"/>
                <a:gd name="T58" fmla="*/ 499 w 1018"/>
                <a:gd name="T59" fmla="*/ 700 h 1018"/>
                <a:gd name="T60" fmla="*/ 575 w 1018"/>
                <a:gd name="T61" fmla="*/ 680 h 1018"/>
                <a:gd name="T62" fmla="*/ 843 w 1018"/>
                <a:gd name="T63" fmla="*/ 402 h 1018"/>
                <a:gd name="T64" fmla="*/ 857 w 1018"/>
                <a:gd name="T65" fmla="*/ 332 h 1018"/>
                <a:gd name="T66" fmla="*/ 825 w 1018"/>
                <a:gd name="T67" fmla="*/ 276 h 1018"/>
                <a:gd name="T68" fmla="*/ 764 w 1018"/>
                <a:gd name="T69" fmla="*/ 254 h 1018"/>
                <a:gd name="T70" fmla="*/ 697 w 1018"/>
                <a:gd name="T71" fmla="*/ 282 h 1018"/>
                <a:gd name="T72" fmla="*/ 597 w 1018"/>
                <a:gd name="T73" fmla="*/ 58 h 1018"/>
                <a:gd name="T74" fmla="*/ 547 w 1018"/>
                <a:gd name="T75" fmla="*/ 8 h 1018"/>
                <a:gd name="T76" fmla="*/ 482 w 1018"/>
                <a:gd name="T77" fmla="*/ 4 h 1018"/>
                <a:gd name="T78" fmla="*/ 426 w 1018"/>
                <a:gd name="T79" fmla="*/ 50 h 1018"/>
                <a:gd name="T80" fmla="*/ 323 w 1018"/>
                <a:gd name="T81" fmla="*/ 282 h 1018"/>
                <a:gd name="T82" fmla="*/ 265 w 1018"/>
                <a:gd name="T83" fmla="*/ 255 h 1018"/>
                <a:gd name="T84" fmla="*/ 203 w 1018"/>
                <a:gd name="T85" fmla="*/ 270 h 1018"/>
                <a:gd name="T86" fmla="*/ 164 w 1018"/>
                <a:gd name="T87" fmla="*/ 322 h 1018"/>
                <a:gd name="T88" fmla="*/ 167 w 1018"/>
                <a:gd name="T89" fmla="*/ 386 h 1018"/>
                <a:gd name="T90" fmla="*/ 238 w 1018"/>
                <a:gd name="T91" fmla="*/ 324 h 1018"/>
                <a:gd name="T92" fmla="*/ 278 w 1018"/>
                <a:gd name="T93" fmla="*/ 328 h 1018"/>
                <a:gd name="T94" fmla="*/ 427 w 1018"/>
                <a:gd name="T95" fmla="*/ 433 h 1018"/>
                <a:gd name="T96" fmla="*/ 478 w 1018"/>
                <a:gd name="T97" fmla="*/ 371 h 1018"/>
                <a:gd name="T98" fmla="*/ 492 w 1018"/>
                <a:gd name="T99" fmla="*/ 70 h 1018"/>
                <a:gd name="T100" fmla="*/ 512 w 1018"/>
                <a:gd name="T101" fmla="*/ 64 h 1018"/>
                <a:gd name="T102" fmla="*/ 541 w 1018"/>
                <a:gd name="T103" fmla="*/ 95 h 1018"/>
                <a:gd name="T104" fmla="*/ 570 w 1018"/>
                <a:gd name="T105" fmla="*/ 424 h 1018"/>
                <a:gd name="T106" fmla="*/ 649 w 1018"/>
                <a:gd name="T107" fmla="*/ 416 h 1018"/>
                <a:gd name="T108" fmla="*/ 770 w 1018"/>
                <a:gd name="T109" fmla="*/ 319 h 1018"/>
                <a:gd name="T110" fmla="*/ 796 w 1018"/>
                <a:gd name="T111" fmla="*/ 350 h 1018"/>
                <a:gd name="T112" fmla="*/ 544 w 1018"/>
                <a:gd name="T113" fmla="*/ 623 h 1018"/>
                <a:gd name="T114" fmla="*/ 480 w 1018"/>
                <a:gd name="T115" fmla="*/ 628 h 1018"/>
                <a:gd name="T116" fmla="*/ 224 w 1018"/>
                <a:gd name="T117" fmla="*/ 344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8" h="1018">
                  <a:moveTo>
                    <a:pt x="890" y="541"/>
                  </a:moveTo>
                  <a:lnTo>
                    <a:pt x="890" y="541"/>
                  </a:lnTo>
                  <a:lnTo>
                    <a:pt x="877" y="542"/>
                  </a:lnTo>
                  <a:lnTo>
                    <a:pt x="865" y="543"/>
                  </a:lnTo>
                  <a:lnTo>
                    <a:pt x="853" y="546"/>
                  </a:lnTo>
                  <a:lnTo>
                    <a:pt x="841" y="550"/>
                  </a:lnTo>
                  <a:lnTo>
                    <a:pt x="829" y="556"/>
                  </a:lnTo>
                  <a:lnTo>
                    <a:pt x="820" y="562"/>
                  </a:lnTo>
                  <a:lnTo>
                    <a:pt x="810" y="570"/>
                  </a:lnTo>
                  <a:lnTo>
                    <a:pt x="800" y="578"/>
                  </a:lnTo>
                  <a:lnTo>
                    <a:pt x="792" y="587"/>
                  </a:lnTo>
                  <a:lnTo>
                    <a:pt x="785" y="597"/>
                  </a:lnTo>
                  <a:lnTo>
                    <a:pt x="779" y="607"/>
                  </a:lnTo>
                  <a:lnTo>
                    <a:pt x="773" y="619"/>
                  </a:lnTo>
                  <a:lnTo>
                    <a:pt x="769" y="630"/>
                  </a:lnTo>
                  <a:lnTo>
                    <a:pt x="766" y="643"/>
                  </a:lnTo>
                  <a:lnTo>
                    <a:pt x="764" y="656"/>
                  </a:lnTo>
                  <a:lnTo>
                    <a:pt x="763" y="668"/>
                  </a:lnTo>
                  <a:lnTo>
                    <a:pt x="763" y="732"/>
                  </a:lnTo>
                  <a:lnTo>
                    <a:pt x="763" y="732"/>
                  </a:lnTo>
                  <a:lnTo>
                    <a:pt x="763" y="738"/>
                  </a:lnTo>
                  <a:lnTo>
                    <a:pt x="761" y="744"/>
                  </a:lnTo>
                  <a:lnTo>
                    <a:pt x="757" y="749"/>
                  </a:lnTo>
                  <a:lnTo>
                    <a:pt x="754" y="754"/>
                  </a:lnTo>
                  <a:lnTo>
                    <a:pt x="749" y="757"/>
                  </a:lnTo>
                  <a:lnTo>
                    <a:pt x="743" y="761"/>
                  </a:lnTo>
                  <a:lnTo>
                    <a:pt x="738" y="763"/>
                  </a:lnTo>
                  <a:lnTo>
                    <a:pt x="732" y="764"/>
                  </a:lnTo>
                  <a:lnTo>
                    <a:pt x="286" y="764"/>
                  </a:lnTo>
                  <a:lnTo>
                    <a:pt x="286" y="764"/>
                  </a:lnTo>
                  <a:lnTo>
                    <a:pt x="280" y="763"/>
                  </a:lnTo>
                  <a:lnTo>
                    <a:pt x="273" y="761"/>
                  </a:lnTo>
                  <a:lnTo>
                    <a:pt x="268" y="757"/>
                  </a:lnTo>
                  <a:lnTo>
                    <a:pt x="264" y="754"/>
                  </a:lnTo>
                  <a:lnTo>
                    <a:pt x="259" y="749"/>
                  </a:lnTo>
                  <a:lnTo>
                    <a:pt x="256" y="744"/>
                  </a:lnTo>
                  <a:lnTo>
                    <a:pt x="255" y="738"/>
                  </a:lnTo>
                  <a:lnTo>
                    <a:pt x="254" y="732"/>
                  </a:lnTo>
                  <a:lnTo>
                    <a:pt x="254" y="668"/>
                  </a:lnTo>
                  <a:lnTo>
                    <a:pt x="254" y="668"/>
                  </a:lnTo>
                  <a:lnTo>
                    <a:pt x="253" y="656"/>
                  </a:lnTo>
                  <a:lnTo>
                    <a:pt x="252" y="643"/>
                  </a:lnTo>
                  <a:lnTo>
                    <a:pt x="249" y="630"/>
                  </a:lnTo>
                  <a:lnTo>
                    <a:pt x="244" y="619"/>
                  </a:lnTo>
                  <a:lnTo>
                    <a:pt x="239" y="607"/>
                  </a:lnTo>
                  <a:lnTo>
                    <a:pt x="233" y="597"/>
                  </a:lnTo>
                  <a:lnTo>
                    <a:pt x="225" y="587"/>
                  </a:lnTo>
                  <a:lnTo>
                    <a:pt x="217" y="578"/>
                  </a:lnTo>
                  <a:lnTo>
                    <a:pt x="208" y="570"/>
                  </a:lnTo>
                  <a:lnTo>
                    <a:pt x="198" y="562"/>
                  </a:lnTo>
                  <a:lnTo>
                    <a:pt x="188" y="556"/>
                  </a:lnTo>
                  <a:lnTo>
                    <a:pt x="177" y="550"/>
                  </a:lnTo>
                  <a:lnTo>
                    <a:pt x="165" y="546"/>
                  </a:lnTo>
                  <a:lnTo>
                    <a:pt x="152" y="543"/>
                  </a:lnTo>
                  <a:lnTo>
                    <a:pt x="140" y="542"/>
                  </a:lnTo>
                  <a:lnTo>
                    <a:pt x="127" y="541"/>
                  </a:lnTo>
                  <a:lnTo>
                    <a:pt x="127" y="541"/>
                  </a:lnTo>
                  <a:lnTo>
                    <a:pt x="114" y="542"/>
                  </a:lnTo>
                  <a:lnTo>
                    <a:pt x="102" y="543"/>
                  </a:lnTo>
                  <a:lnTo>
                    <a:pt x="89" y="546"/>
                  </a:lnTo>
                  <a:lnTo>
                    <a:pt x="77" y="550"/>
                  </a:lnTo>
                  <a:lnTo>
                    <a:pt x="66" y="556"/>
                  </a:lnTo>
                  <a:lnTo>
                    <a:pt x="56" y="562"/>
                  </a:lnTo>
                  <a:lnTo>
                    <a:pt x="46" y="570"/>
                  </a:lnTo>
                  <a:lnTo>
                    <a:pt x="37" y="578"/>
                  </a:lnTo>
                  <a:lnTo>
                    <a:pt x="29" y="587"/>
                  </a:lnTo>
                  <a:lnTo>
                    <a:pt x="21" y="597"/>
                  </a:lnTo>
                  <a:lnTo>
                    <a:pt x="15" y="607"/>
                  </a:lnTo>
                  <a:lnTo>
                    <a:pt x="9" y="619"/>
                  </a:lnTo>
                  <a:lnTo>
                    <a:pt x="5" y="630"/>
                  </a:lnTo>
                  <a:lnTo>
                    <a:pt x="2" y="643"/>
                  </a:lnTo>
                  <a:lnTo>
                    <a:pt x="1" y="656"/>
                  </a:lnTo>
                  <a:lnTo>
                    <a:pt x="0" y="668"/>
                  </a:lnTo>
                  <a:lnTo>
                    <a:pt x="0" y="923"/>
                  </a:lnTo>
                  <a:lnTo>
                    <a:pt x="0" y="923"/>
                  </a:lnTo>
                  <a:lnTo>
                    <a:pt x="0" y="932"/>
                  </a:lnTo>
                  <a:lnTo>
                    <a:pt x="2" y="942"/>
                  </a:lnTo>
                  <a:lnTo>
                    <a:pt x="4" y="951"/>
                  </a:lnTo>
                  <a:lnTo>
                    <a:pt x="7" y="959"/>
                  </a:lnTo>
                  <a:lnTo>
                    <a:pt x="12" y="968"/>
                  </a:lnTo>
                  <a:lnTo>
                    <a:pt x="16" y="975"/>
                  </a:lnTo>
                  <a:lnTo>
                    <a:pt x="21" y="983"/>
                  </a:lnTo>
                  <a:lnTo>
                    <a:pt x="28" y="990"/>
                  </a:lnTo>
                  <a:lnTo>
                    <a:pt x="34" y="996"/>
                  </a:lnTo>
                  <a:lnTo>
                    <a:pt x="42" y="1001"/>
                  </a:lnTo>
                  <a:lnTo>
                    <a:pt x="50" y="1006"/>
                  </a:lnTo>
                  <a:lnTo>
                    <a:pt x="58" y="1011"/>
                  </a:lnTo>
                  <a:lnTo>
                    <a:pt x="66" y="1014"/>
                  </a:lnTo>
                  <a:lnTo>
                    <a:pt x="76" y="1016"/>
                  </a:lnTo>
                  <a:lnTo>
                    <a:pt x="86" y="1017"/>
                  </a:lnTo>
                  <a:lnTo>
                    <a:pt x="95" y="1018"/>
                  </a:lnTo>
                  <a:lnTo>
                    <a:pt x="923" y="1018"/>
                  </a:lnTo>
                  <a:lnTo>
                    <a:pt x="923" y="1018"/>
                  </a:lnTo>
                  <a:lnTo>
                    <a:pt x="932" y="1017"/>
                  </a:lnTo>
                  <a:lnTo>
                    <a:pt x="941" y="1016"/>
                  </a:lnTo>
                  <a:lnTo>
                    <a:pt x="950" y="1014"/>
                  </a:lnTo>
                  <a:lnTo>
                    <a:pt x="959" y="1011"/>
                  </a:lnTo>
                  <a:lnTo>
                    <a:pt x="968" y="1006"/>
                  </a:lnTo>
                  <a:lnTo>
                    <a:pt x="975" y="1001"/>
                  </a:lnTo>
                  <a:lnTo>
                    <a:pt x="983" y="996"/>
                  </a:lnTo>
                  <a:lnTo>
                    <a:pt x="989" y="990"/>
                  </a:lnTo>
                  <a:lnTo>
                    <a:pt x="996" y="983"/>
                  </a:lnTo>
                  <a:lnTo>
                    <a:pt x="1001" y="975"/>
                  </a:lnTo>
                  <a:lnTo>
                    <a:pt x="1006" y="968"/>
                  </a:lnTo>
                  <a:lnTo>
                    <a:pt x="1011" y="959"/>
                  </a:lnTo>
                  <a:lnTo>
                    <a:pt x="1013" y="951"/>
                  </a:lnTo>
                  <a:lnTo>
                    <a:pt x="1016" y="942"/>
                  </a:lnTo>
                  <a:lnTo>
                    <a:pt x="1017" y="932"/>
                  </a:lnTo>
                  <a:lnTo>
                    <a:pt x="1018" y="923"/>
                  </a:lnTo>
                  <a:lnTo>
                    <a:pt x="1018" y="668"/>
                  </a:lnTo>
                  <a:lnTo>
                    <a:pt x="1018" y="668"/>
                  </a:lnTo>
                  <a:lnTo>
                    <a:pt x="1017" y="656"/>
                  </a:lnTo>
                  <a:lnTo>
                    <a:pt x="1015" y="643"/>
                  </a:lnTo>
                  <a:lnTo>
                    <a:pt x="1012" y="630"/>
                  </a:lnTo>
                  <a:lnTo>
                    <a:pt x="1007" y="619"/>
                  </a:lnTo>
                  <a:lnTo>
                    <a:pt x="1002" y="607"/>
                  </a:lnTo>
                  <a:lnTo>
                    <a:pt x="996" y="597"/>
                  </a:lnTo>
                  <a:lnTo>
                    <a:pt x="988" y="587"/>
                  </a:lnTo>
                  <a:lnTo>
                    <a:pt x="980" y="578"/>
                  </a:lnTo>
                  <a:lnTo>
                    <a:pt x="971" y="570"/>
                  </a:lnTo>
                  <a:lnTo>
                    <a:pt x="961" y="562"/>
                  </a:lnTo>
                  <a:lnTo>
                    <a:pt x="950" y="556"/>
                  </a:lnTo>
                  <a:lnTo>
                    <a:pt x="940" y="550"/>
                  </a:lnTo>
                  <a:lnTo>
                    <a:pt x="928" y="546"/>
                  </a:lnTo>
                  <a:lnTo>
                    <a:pt x="916" y="543"/>
                  </a:lnTo>
                  <a:lnTo>
                    <a:pt x="903" y="542"/>
                  </a:lnTo>
                  <a:lnTo>
                    <a:pt x="890" y="541"/>
                  </a:lnTo>
                  <a:lnTo>
                    <a:pt x="890" y="541"/>
                  </a:lnTo>
                  <a:close/>
                  <a:moveTo>
                    <a:pt x="954" y="923"/>
                  </a:moveTo>
                  <a:lnTo>
                    <a:pt x="954" y="923"/>
                  </a:lnTo>
                  <a:lnTo>
                    <a:pt x="954" y="929"/>
                  </a:lnTo>
                  <a:lnTo>
                    <a:pt x="952" y="935"/>
                  </a:lnTo>
                  <a:lnTo>
                    <a:pt x="948" y="940"/>
                  </a:lnTo>
                  <a:lnTo>
                    <a:pt x="945" y="945"/>
                  </a:lnTo>
                  <a:lnTo>
                    <a:pt x="940" y="948"/>
                  </a:lnTo>
                  <a:lnTo>
                    <a:pt x="934" y="952"/>
                  </a:lnTo>
                  <a:lnTo>
                    <a:pt x="929" y="954"/>
                  </a:lnTo>
                  <a:lnTo>
                    <a:pt x="923" y="954"/>
                  </a:lnTo>
                  <a:lnTo>
                    <a:pt x="95" y="954"/>
                  </a:lnTo>
                  <a:lnTo>
                    <a:pt x="95" y="954"/>
                  </a:lnTo>
                  <a:lnTo>
                    <a:pt x="89" y="954"/>
                  </a:lnTo>
                  <a:lnTo>
                    <a:pt x="82" y="952"/>
                  </a:lnTo>
                  <a:lnTo>
                    <a:pt x="77" y="948"/>
                  </a:lnTo>
                  <a:lnTo>
                    <a:pt x="73" y="945"/>
                  </a:lnTo>
                  <a:lnTo>
                    <a:pt x="68" y="940"/>
                  </a:lnTo>
                  <a:lnTo>
                    <a:pt x="66" y="935"/>
                  </a:lnTo>
                  <a:lnTo>
                    <a:pt x="64" y="929"/>
                  </a:lnTo>
                  <a:lnTo>
                    <a:pt x="63" y="923"/>
                  </a:lnTo>
                  <a:lnTo>
                    <a:pt x="63" y="668"/>
                  </a:lnTo>
                  <a:lnTo>
                    <a:pt x="63" y="668"/>
                  </a:lnTo>
                  <a:lnTo>
                    <a:pt x="64" y="662"/>
                  </a:lnTo>
                  <a:lnTo>
                    <a:pt x="64" y="656"/>
                  </a:lnTo>
                  <a:lnTo>
                    <a:pt x="68" y="644"/>
                  </a:lnTo>
                  <a:lnTo>
                    <a:pt x="74" y="632"/>
                  </a:lnTo>
                  <a:lnTo>
                    <a:pt x="82" y="623"/>
                  </a:lnTo>
                  <a:lnTo>
                    <a:pt x="91" y="615"/>
                  </a:lnTo>
                  <a:lnTo>
                    <a:pt x="102" y="609"/>
                  </a:lnTo>
                  <a:lnTo>
                    <a:pt x="115" y="606"/>
                  </a:lnTo>
                  <a:lnTo>
                    <a:pt x="120" y="605"/>
                  </a:lnTo>
                  <a:lnTo>
                    <a:pt x="127" y="604"/>
                  </a:lnTo>
                  <a:lnTo>
                    <a:pt x="127" y="604"/>
                  </a:lnTo>
                  <a:lnTo>
                    <a:pt x="134" y="605"/>
                  </a:lnTo>
                  <a:lnTo>
                    <a:pt x="139" y="606"/>
                  </a:lnTo>
                  <a:lnTo>
                    <a:pt x="152" y="609"/>
                  </a:lnTo>
                  <a:lnTo>
                    <a:pt x="163" y="615"/>
                  </a:lnTo>
                  <a:lnTo>
                    <a:pt x="171" y="623"/>
                  </a:lnTo>
                  <a:lnTo>
                    <a:pt x="180" y="632"/>
                  </a:lnTo>
                  <a:lnTo>
                    <a:pt x="185" y="644"/>
                  </a:lnTo>
                  <a:lnTo>
                    <a:pt x="190" y="656"/>
                  </a:lnTo>
                  <a:lnTo>
                    <a:pt x="190" y="662"/>
                  </a:lnTo>
                  <a:lnTo>
                    <a:pt x="191" y="668"/>
                  </a:lnTo>
                  <a:lnTo>
                    <a:pt x="191" y="732"/>
                  </a:lnTo>
                  <a:lnTo>
                    <a:pt x="191" y="732"/>
                  </a:lnTo>
                  <a:lnTo>
                    <a:pt x="191" y="741"/>
                  </a:lnTo>
                  <a:lnTo>
                    <a:pt x="193" y="751"/>
                  </a:lnTo>
                  <a:lnTo>
                    <a:pt x="195" y="760"/>
                  </a:lnTo>
                  <a:lnTo>
                    <a:pt x="198" y="768"/>
                  </a:lnTo>
                  <a:lnTo>
                    <a:pt x="203" y="777"/>
                  </a:lnTo>
                  <a:lnTo>
                    <a:pt x="207" y="785"/>
                  </a:lnTo>
                  <a:lnTo>
                    <a:pt x="212" y="792"/>
                  </a:lnTo>
                  <a:lnTo>
                    <a:pt x="219" y="799"/>
                  </a:lnTo>
                  <a:lnTo>
                    <a:pt x="225" y="806"/>
                  </a:lnTo>
                  <a:lnTo>
                    <a:pt x="233" y="811"/>
                  </a:lnTo>
                  <a:lnTo>
                    <a:pt x="240" y="815"/>
                  </a:lnTo>
                  <a:lnTo>
                    <a:pt x="249" y="820"/>
                  </a:lnTo>
                  <a:lnTo>
                    <a:pt x="257" y="823"/>
                  </a:lnTo>
                  <a:lnTo>
                    <a:pt x="267" y="825"/>
                  </a:lnTo>
                  <a:lnTo>
                    <a:pt x="277" y="826"/>
                  </a:lnTo>
                  <a:lnTo>
                    <a:pt x="286" y="827"/>
                  </a:lnTo>
                  <a:lnTo>
                    <a:pt x="732" y="827"/>
                  </a:lnTo>
                  <a:lnTo>
                    <a:pt x="732" y="827"/>
                  </a:lnTo>
                  <a:lnTo>
                    <a:pt x="741" y="826"/>
                  </a:lnTo>
                  <a:lnTo>
                    <a:pt x="751" y="825"/>
                  </a:lnTo>
                  <a:lnTo>
                    <a:pt x="759" y="823"/>
                  </a:lnTo>
                  <a:lnTo>
                    <a:pt x="768" y="820"/>
                  </a:lnTo>
                  <a:lnTo>
                    <a:pt x="777" y="815"/>
                  </a:lnTo>
                  <a:lnTo>
                    <a:pt x="784" y="811"/>
                  </a:lnTo>
                  <a:lnTo>
                    <a:pt x="792" y="806"/>
                  </a:lnTo>
                  <a:lnTo>
                    <a:pt x="799" y="799"/>
                  </a:lnTo>
                  <a:lnTo>
                    <a:pt x="805" y="792"/>
                  </a:lnTo>
                  <a:lnTo>
                    <a:pt x="810" y="785"/>
                  </a:lnTo>
                  <a:lnTo>
                    <a:pt x="815" y="777"/>
                  </a:lnTo>
                  <a:lnTo>
                    <a:pt x="820" y="768"/>
                  </a:lnTo>
                  <a:lnTo>
                    <a:pt x="823" y="760"/>
                  </a:lnTo>
                  <a:lnTo>
                    <a:pt x="825" y="751"/>
                  </a:lnTo>
                  <a:lnTo>
                    <a:pt x="826" y="741"/>
                  </a:lnTo>
                  <a:lnTo>
                    <a:pt x="827" y="732"/>
                  </a:lnTo>
                  <a:lnTo>
                    <a:pt x="827" y="668"/>
                  </a:lnTo>
                  <a:lnTo>
                    <a:pt x="827" y="668"/>
                  </a:lnTo>
                  <a:lnTo>
                    <a:pt x="827" y="662"/>
                  </a:lnTo>
                  <a:lnTo>
                    <a:pt x="828" y="656"/>
                  </a:lnTo>
                  <a:lnTo>
                    <a:pt x="831" y="644"/>
                  </a:lnTo>
                  <a:lnTo>
                    <a:pt x="838" y="632"/>
                  </a:lnTo>
                  <a:lnTo>
                    <a:pt x="845" y="623"/>
                  </a:lnTo>
                  <a:lnTo>
                    <a:pt x="855" y="615"/>
                  </a:lnTo>
                  <a:lnTo>
                    <a:pt x="866" y="609"/>
                  </a:lnTo>
                  <a:lnTo>
                    <a:pt x="877" y="606"/>
                  </a:lnTo>
                  <a:lnTo>
                    <a:pt x="884" y="605"/>
                  </a:lnTo>
                  <a:lnTo>
                    <a:pt x="890" y="604"/>
                  </a:lnTo>
                  <a:lnTo>
                    <a:pt x="890" y="604"/>
                  </a:lnTo>
                  <a:lnTo>
                    <a:pt x="897" y="605"/>
                  </a:lnTo>
                  <a:lnTo>
                    <a:pt x="903" y="606"/>
                  </a:lnTo>
                  <a:lnTo>
                    <a:pt x="915" y="609"/>
                  </a:lnTo>
                  <a:lnTo>
                    <a:pt x="926" y="615"/>
                  </a:lnTo>
                  <a:lnTo>
                    <a:pt x="935" y="623"/>
                  </a:lnTo>
                  <a:lnTo>
                    <a:pt x="943" y="632"/>
                  </a:lnTo>
                  <a:lnTo>
                    <a:pt x="949" y="644"/>
                  </a:lnTo>
                  <a:lnTo>
                    <a:pt x="953" y="656"/>
                  </a:lnTo>
                  <a:lnTo>
                    <a:pt x="954" y="662"/>
                  </a:lnTo>
                  <a:lnTo>
                    <a:pt x="954" y="668"/>
                  </a:lnTo>
                  <a:lnTo>
                    <a:pt x="954" y="923"/>
                  </a:lnTo>
                  <a:close/>
                  <a:moveTo>
                    <a:pt x="428" y="665"/>
                  </a:moveTo>
                  <a:lnTo>
                    <a:pt x="428" y="665"/>
                  </a:lnTo>
                  <a:lnTo>
                    <a:pt x="437" y="674"/>
                  </a:lnTo>
                  <a:lnTo>
                    <a:pt x="445" y="680"/>
                  </a:lnTo>
                  <a:lnTo>
                    <a:pt x="455" y="687"/>
                  </a:lnTo>
                  <a:lnTo>
                    <a:pt x="465" y="691"/>
                  </a:lnTo>
                  <a:lnTo>
                    <a:pt x="476" y="695"/>
                  </a:lnTo>
                  <a:lnTo>
                    <a:pt x="487" y="697"/>
                  </a:lnTo>
                  <a:lnTo>
                    <a:pt x="499" y="700"/>
                  </a:lnTo>
                  <a:lnTo>
                    <a:pt x="509" y="700"/>
                  </a:lnTo>
                  <a:lnTo>
                    <a:pt x="509" y="700"/>
                  </a:lnTo>
                  <a:lnTo>
                    <a:pt x="521" y="700"/>
                  </a:lnTo>
                  <a:lnTo>
                    <a:pt x="533" y="697"/>
                  </a:lnTo>
                  <a:lnTo>
                    <a:pt x="544" y="695"/>
                  </a:lnTo>
                  <a:lnTo>
                    <a:pt x="555" y="691"/>
                  </a:lnTo>
                  <a:lnTo>
                    <a:pt x="565" y="687"/>
                  </a:lnTo>
                  <a:lnTo>
                    <a:pt x="575" y="680"/>
                  </a:lnTo>
                  <a:lnTo>
                    <a:pt x="583" y="674"/>
                  </a:lnTo>
                  <a:lnTo>
                    <a:pt x="592" y="665"/>
                  </a:lnTo>
                  <a:lnTo>
                    <a:pt x="592" y="665"/>
                  </a:lnTo>
                  <a:lnTo>
                    <a:pt x="596" y="661"/>
                  </a:lnTo>
                  <a:lnTo>
                    <a:pt x="831" y="417"/>
                  </a:lnTo>
                  <a:lnTo>
                    <a:pt x="831" y="417"/>
                  </a:lnTo>
                  <a:lnTo>
                    <a:pt x="838" y="411"/>
                  </a:lnTo>
                  <a:lnTo>
                    <a:pt x="843" y="402"/>
                  </a:lnTo>
                  <a:lnTo>
                    <a:pt x="847" y="395"/>
                  </a:lnTo>
                  <a:lnTo>
                    <a:pt x="852" y="386"/>
                  </a:lnTo>
                  <a:lnTo>
                    <a:pt x="855" y="378"/>
                  </a:lnTo>
                  <a:lnTo>
                    <a:pt x="857" y="368"/>
                  </a:lnTo>
                  <a:lnTo>
                    <a:pt x="858" y="359"/>
                  </a:lnTo>
                  <a:lnTo>
                    <a:pt x="858" y="350"/>
                  </a:lnTo>
                  <a:lnTo>
                    <a:pt x="858" y="341"/>
                  </a:lnTo>
                  <a:lnTo>
                    <a:pt x="857" y="332"/>
                  </a:lnTo>
                  <a:lnTo>
                    <a:pt x="855" y="323"/>
                  </a:lnTo>
                  <a:lnTo>
                    <a:pt x="852" y="313"/>
                  </a:lnTo>
                  <a:lnTo>
                    <a:pt x="847" y="306"/>
                  </a:lnTo>
                  <a:lnTo>
                    <a:pt x="843" y="297"/>
                  </a:lnTo>
                  <a:lnTo>
                    <a:pt x="838" y="290"/>
                  </a:lnTo>
                  <a:lnTo>
                    <a:pt x="831" y="282"/>
                  </a:lnTo>
                  <a:lnTo>
                    <a:pt x="831" y="282"/>
                  </a:lnTo>
                  <a:lnTo>
                    <a:pt x="825" y="276"/>
                  </a:lnTo>
                  <a:lnTo>
                    <a:pt x="817" y="270"/>
                  </a:lnTo>
                  <a:lnTo>
                    <a:pt x="809" y="266"/>
                  </a:lnTo>
                  <a:lnTo>
                    <a:pt x="800" y="262"/>
                  </a:lnTo>
                  <a:lnTo>
                    <a:pt x="792" y="259"/>
                  </a:lnTo>
                  <a:lnTo>
                    <a:pt x="783" y="256"/>
                  </a:lnTo>
                  <a:lnTo>
                    <a:pt x="773" y="255"/>
                  </a:lnTo>
                  <a:lnTo>
                    <a:pt x="764" y="254"/>
                  </a:lnTo>
                  <a:lnTo>
                    <a:pt x="764" y="254"/>
                  </a:lnTo>
                  <a:lnTo>
                    <a:pt x="754" y="255"/>
                  </a:lnTo>
                  <a:lnTo>
                    <a:pt x="746" y="256"/>
                  </a:lnTo>
                  <a:lnTo>
                    <a:pt x="736" y="259"/>
                  </a:lnTo>
                  <a:lnTo>
                    <a:pt x="727" y="262"/>
                  </a:lnTo>
                  <a:lnTo>
                    <a:pt x="720" y="266"/>
                  </a:lnTo>
                  <a:lnTo>
                    <a:pt x="711" y="270"/>
                  </a:lnTo>
                  <a:lnTo>
                    <a:pt x="704" y="276"/>
                  </a:lnTo>
                  <a:lnTo>
                    <a:pt x="697" y="282"/>
                  </a:lnTo>
                  <a:lnTo>
                    <a:pt x="605" y="371"/>
                  </a:lnTo>
                  <a:lnTo>
                    <a:pt x="605" y="95"/>
                  </a:lnTo>
                  <a:lnTo>
                    <a:pt x="605" y="95"/>
                  </a:lnTo>
                  <a:lnTo>
                    <a:pt x="605" y="95"/>
                  </a:lnTo>
                  <a:lnTo>
                    <a:pt x="605" y="86"/>
                  </a:lnTo>
                  <a:lnTo>
                    <a:pt x="603" y="76"/>
                  </a:lnTo>
                  <a:lnTo>
                    <a:pt x="601" y="68"/>
                  </a:lnTo>
                  <a:lnTo>
                    <a:pt x="597" y="58"/>
                  </a:lnTo>
                  <a:lnTo>
                    <a:pt x="593" y="50"/>
                  </a:lnTo>
                  <a:lnTo>
                    <a:pt x="589" y="42"/>
                  </a:lnTo>
                  <a:lnTo>
                    <a:pt x="583" y="35"/>
                  </a:lnTo>
                  <a:lnTo>
                    <a:pt x="577" y="28"/>
                  </a:lnTo>
                  <a:lnTo>
                    <a:pt x="571" y="21"/>
                  </a:lnTo>
                  <a:lnTo>
                    <a:pt x="563" y="16"/>
                  </a:lnTo>
                  <a:lnTo>
                    <a:pt x="555" y="12"/>
                  </a:lnTo>
                  <a:lnTo>
                    <a:pt x="547" y="8"/>
                  </a:lnTo>
                  <a:lnTo>
                    <a:pt x="538" y="4"/>
                  </a:lnTo>
                  <a:lnTo>
                    <a:pt x="529" y="2"/>
                  </a:lnTo>
                  <a:lnTo>
                    <a:pt x="519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00" y="1"/>
                  </a:lnTo>
                  <a:lnTo>
                    <a:pt x="490" y="2"/>
                  </a:lnTo>
                  <a:lnTo>
                    <a:pt x="482" y="4"/>
                  </a:lnTo>
                  <a:lnTo>
                    <a:pt x="473" y="8"/>
                  </a:lnTo>
                  <a:lnTo>
                    <a:pt x="464" y="12"/>
                  </a:lnTo>
                  <a:lnTo>
                    <a:pt x="456" y="16"/>
                  </a:lnTo>
                  <a:lnTo>
                    <a:pt x="449" y="21"/>
                  </a:lnTo>
                  <a:lnTo>
                    <a:pt x="442" y="28"/>
                  </a:lnTo>
                  <a:lnTo>
                    <a:pt x="435" y="35"/>
                  </a:lnTo>
                  <a:lnTo>
                    <a:pt x="430" y="42"/>
                  </a:lnTo>
                  <a:lnTo>
                    <a:pt x="426" y="50"/>
                  </a:lnTo>
                  <a:lnTo>
                    <a:pt x="421" y="58"/>
                  </a:lnTo>
                  <a:lnTo>
                    <a:pt x="418" y="68"/>
                  </a:lnTo>
                  <a:lnTo>
                    <a:pt x="416" y="76"/>
                  </a:lnTo>
                  <a:lnTo>
                    <a:pt x="415" y="86"/>
                  </a:lnTo>
                  <a:lnTo>
                    <a:pt x="414" y="95"/>
                  </a:lnTo>
                  <a:lnTo>
                    <a:pt x="415" y="95"/>
                  </a:lnTo>
                  <a:lnTo>
                    <a:pt x="414" y="371"/>
                  </a:lnTo>
                  <a:lnTo>
                    <a:pt x="323" y="282"/>
                  </a:lnTo>
                  <a:lnTo>
                    <a:pt x="323" y="282"/>
                  </a:lnTo>
                  <a:lnTo>
                    <a:pt x="315" y="276"/>
                  </a:lnTo>
                  <a:lnTo>
                    <a:pt x="308" y="270"/>
                  </a:lnTo>
                  <a:lnTo>
                    <a:pt x="300" y="266"/>
                  </a:lnTo>
                  <a:lnTo>
                    <a:pt x="292" y="262"/>
                  </a:lnTo>
                  <a:lnTo>
                    <a:pt x="283" y="259"/>
                  </a:lnTo>
                  <a:lnTo>
                    <a:pt x="273" y="256"/>
                  </a:lnTo>
                  <a:lnTo>
                    <a:pt x="265" y="255"/>
                  </a:lnTo>
                  <a:lnTo>
                    <a:pt x="255" y="254"/>
                  </a:lnTo>
                  <a:lnTo>
                    <a:pt x="255" y="254"/>
                  </a:lnTo>
                  <a:lnTo>
                    <a:pt x="246" y="255"/>
                  </a:lnTo>
                  <a:lnTo>
                    <a:pt x="236" y="256"/>
                  </a:lnTo>
                  <a:lnTo>
                    <a:pt x="227" y="259"/>
                  </a:lnTo>
                  <a:lnTo>
                    <a:pt x="219" y="262"/>
                  </a:lnTo>
                  <a:lnTo>
                    <a:pt x="210" y="266"/>
                  </a:lnTo>
                  <a:lnTo>
                    <a:pt x="203" y="270"/>
                  </a:lnTo>
                  <a:lnTo>
                    <a:pt x="195" y="276"/>
                  </a:lnTo>
                  <a:lnTo>
                    <a:pt x="188" y="282"/>
                  </a:lnTo>
                  <a:lnTo>
                    <a:pt x="188" y="282"/>
                  </a:lnTo>
                  <a:lnTo>
                    <a:pt x="181" y="290"/>
                  </a:lnTo>
                  <a:lnTo>
                    <a:pt x="176" y="297"/>
                  </a:lnTo>
                  <a:lnTo>
                    <a:pt x="170" y="305"/>
                  </a:lnTo>
                  <a:lnTo>
                    <a:pt x="167" y="313"/>
                  </a:lnTo>
                  <a:lnTo>
                    <a:pt x="164" y="322"/>
                  </a:lnTo>
                  <a:lnTo>
                    <a:pt x="162" y="332"/>
                  </a:lnTo>
                  <a:lnTo>
                    <a:pt x="160" y="340"/>
                  </a:lnTo>
                  <a:lnTo>
                    <a:pt x="160" y="350"/>
                  </a:lnTo>
                  <a:lnTo>
                    <a:pt x="160" y="350"/>
                  </a:lnTo>
                  <a:lnTo>
                    <a:pt x="160" y="359"/>
                  </a:lnTo>
                  <a:lnTo>
                    <a:pt x="162" y="369"/>
                  </a:lnTo>
                  <a:lnTo>
                    <a:pt x="164" y="378"/>
                  </a:lnTo>
                  <a:lnTo>
                    <a:pt x="167" y="386"/>
                  </a:lnTo>
                  <a:lnTo>
                    <a:pt x="170" y="395"/>
                  </a:lnTo>
                  <a:lnTo>
                    <a:pt x="176" y="402"/>
                  </a:lnTo>
                  <a:lnTo>
                    <a:pt x="181" y="410"/>
                  </a:lnTo>
                  <a:lnTo>
                    <a:pt x="188" y="417"/>
                  </a:lnTo>
                  <a:lnTo>
                    <a:pt x="428" y="665"/>
                  </a:lnTo>
                  <a:close/>
                  <a:moveTo>
                    <a:pt x="233" y="327"/>
                  </a:moveTo>
                  <a:lnTo>
                    <a:pt x="233" y="327"/>
                  </a:lnTo>
                  <a:lnTo>
                    <a:pt x="238" y="324"/>
                  </a:lnTo>
                  <a:lnTo>
                    <a:pt x="243" y="321"/>
                  </a:lnTo>
                  <a:lnTo>
                    <a:pt x="249" y="319"/>
                  </a:lnTo>
                  <a:lnTo>
                    <a:pt x="255" y="319"/>
                  </a:lnTo>
                  <a:lnTo>
                    <a:pt x="255" y="319"/>
                  </a:lnTo>
                  <a:lnTo>
                    <a:pt x="262" y="319"/>
                  </a:lnTo>
                  <a:lnTo>
                    <a:pt x="267" y="321"/>
                  </a:lnTo>
                  <a:lnTo>
                    <a:pt x="272" y="324"/>
                  </a:lnTo>
                  <a:lnTo>
                    <a:pt x="278" y="328"/>
                  </a:lnTo>
                  <a:lnTo>
                    <a:pt x="370" y="416"/>
                  </a:lnTo>
                  <a:lnTo>
                    <a:pt x="370" y="416"/>
                  </a:lnTo>
                  <a:lnTo>
                    <a:pt x="380" y="424"/>
                  </a:lnTo>
                  <a:lnTo>
                    <a:pt x="390" y="430"/>
                  </a:lnTo>
                  <a:lnTo>
                    <a:pt x="402" y="433"/>
                  </a:lnTo>
                  <a:lnTo>
                    <a:pt x="415" y="435"/>
                  </a:lnTo>
                  <a:lnTo>
                    <a:pt x="415" y="435"/>
                  </a:lnTo>
                  <a:lnTo>
                    <a:pt x="427" y="433"/>
                  </a:lnTo>
                  <a:lnTo>
                    <a:pt x="439" y="430"/>
                  </a:lnTo>
                  <a:lnTo>
                    <a:pt x="449" y="424"/>
                  </a:lnTo>
                  <a:lnTo>
                    <a:pt x="459" y="416"/>
                  </a:lnTo>
                  <a:lnTo>
                    <a:pt x="459" y="416"/>
                  </a:lnTo>
                  <a:lnTo>
                    <a:pt x="468" y="407"/>
                  </a:lnTo>
                  <a:lnTo>
                    <a:pt x="473" y="396"/>
                  </a:lnTo>
                  <a:lnTo>
                    <a:pt x="477" y="384"/>
                  </a:lnTo>
                  <a:lnTo>
                    <a:pt x="478" y="371"/>
                  </a:lnTo>
                  <a:lnTo>
                    <a:pt x="478" y="95"/>
                  </a:lnTo>
                  <a:lnTo>
                    <a:pt x="478" y="95"/>
                  </a:lnTo>
                  <a:lnTo>
                    <a:pt x="478" y="90"/>
                  </a:lnTo>
                  <a:lnTo>
                    <a:pt x="480" y="85"/>
                  </a:lnTo>
                  <a:lnTo>
                    <a:pt x="483" y="80"/>
                  </a:lnTo>
                  <a:lnTo>
                    <a:pt x="485" y="76"/>
                  </a:lnTo>
                  <a:lnTo>
                    <a:pt x="488" y="73"/>
                  </a:lnTo>
                  <a:lnTo>
                    <a:pt x="492" y="70"/>
                  </a:lnTo>
                  <a:lnTo>
                    <a:pt x="498" y="67"/>
                  </a:lnTo>
                  <a:lnTo>
                    <a:pt x="502" y="65"/>
                  </a:lnTo>
                  <a:lnTo>
                    <a:pt x="502" y="65"/>
                  </a:lnTo>
                  <a:lnTo>
                    <a:pt x="506" y="64"/>
                  </a:lnTo>
                  <a:lnTo>
                    <a:pt x="509" y="63"/>
                  </a:lnTo>
                  <a:lnTo>
                    <a:pt x="509" y="63"/>
                  </a:lnTo>
                  <a:lnTo>
                    <a:pt x="512" y="64"/>
                  </a:lnTo>
                  <a:lnTo>
                    <a:pt x="512" y="64"/>
                  </a:lnTo>
                  <a:lnTo>
                    <a:pt x="518" y="65"/>
                  </a:lnTo>
                  <a:lnTo>
                    <a:pt x="523" y="68"/>
                  </a:lnTo>
                  <a:lnTo>
                    <a:pt x="529" y="71"/>
                  </a:lnTo>
                  <a:lnTo>
                    <a:pt x="533" y="74"/>
                  </a:lnTo>
                  <a:lnTo>
                    <a:pt x="536" y="78"/>
                  </a:lnTo>
                  <a:lnTo>
                    <a:pt x="538" y="84"/>
                  </a:lnTo>
                  <a:lnTo>
                    <a:pt x="541" y="89"/>
                  </a:lnTo>
                  <a:lnTo>
                    <a:pt x="541" y="95"/>
                  </a:lnTo>
                  <a:lnTo>
                    <a:pt x="541" y="371"/>
                  </a:lnTo>
                  <a:lnTo>
                    <a:pt x="541" y="371"/>
                  </a:lnTo>
                  <a:lnTo>
                    <a:pt x="543" y="384"/>
                  </a:lnTo>
                  <a:lnTo>
                    <a:pt x="546" y="396"/>
                  </a:lnTo>
                  <a:lnTo>
                    <a:pt x="551" y="407"/>
                  </a:lnTo>
                  <a:lnTo>
                    <a:pt x="560" y="416"/>
                  </a:lnTo>
                  <a:lnTo>
                    <a:pt x="560" y="416"/>
                  </a:lnTo>
                  <a:lnTo>
                    <a:pt x="570" y="424"/>
                  </a:lnTo>
                  <a:lnTo>
                    <a:pt x="580" y="430"/>
                  </a:lnTo>
                  <a:lnTo>
                    <a:pt x="592" y="433"/>
                  </a:lnTo>
                  <a:lnTo>
                    <a:pt x="605" y="435"/>
                  </a:lnTo>
                  <a:lnTo>
                    <a:pt x="605" y="435"/>
                  </a:lnTo>
                  <a:lnTo>
                    <a:pt x="617" y="433"/>
                  </a:lnTo>
                  <a:lnTo>
                    <a:pt x="629" y="430"/>
                  </a:lnTo>
                  <a:lnTo>
                    <a:pt x="639" y="425"/>
                  </a:lnTo>
                  <a:lnTo>
                    <a:pt x="649" y="416"/>
                  </a:lnTo>
                  <a:lnTo>
                    <a:pt x="741" y="327"/>
                  </a:lnTo>
                  <a:lnTo>
                    <a:pt x="741" y="327"/>
                  </a:lnTo>
                  <a:lnTo>
                    <a:pt x="747" y="324"/>
                  </a:lnTo>
                  <a:lnTo>
                    <a:pt x="752" y="321"/>
                  </a:lnTo>
                  <a:lnTo>
                    <a:pt x="757" y="319"/>
                  </a:lnTo>
                  <a:lnTo>
                    <a:pt x="764" y="319"/>
                  </a:lnTo>
                  <a:lnTo>
                    <a:pt x="764" y="319"/>
                  </a:lnTo>
                  <a:lnTo>
                    <a:pt x="770" y="319"/>
                  </a:lnTo>
                  <a:lnTo>
                    <a:pt x="777" y="321"/>
                  </a:lnTo>
                  <a:lnTo>
                    <a:pt x="782" y="324"/>
                  </a:lnTo>
                  <a:lnTo>
                    <a:pt x="786" y="327"/>
                  </a:lnTo>
                  <a:lnTo>
                    <a:pt x="786" y="327"/>
                  </a:lnTo>
                  <a:lnTo>
                    <a:pt x="791" y="333"/>
                  </a:lnTo>
                  <a:lnTo>
                    <a:pt x="794" y="338"/>
                  </a:lnTo>
                  <a:lnTo>
                    <a:pt x="795" y="343"/>
                  </a:lnTo>
                  <a:lnTo>
                    <a:pt x="796" y="350"/>
                  </a:lnTo>
                  <a:lnTo>
                    <a:pt x="795" y="356"/>
                  </a:lnTo>
                  <a:lnTo>
                    <a:pt x="793" y="363"/>
                  </a:lnTo>
                  <a:lnTo>
                    <a:pt x="791" y="368"/>
                  </a:lnTo>
                  <a:lnTo>
                    <a:pt x="786" y="373"/>
                  </a:lnTo>
                  <a:lnTo>
                    <a:pt x="546" y="621"/>
                  </a:lnTo>
                  <a:lnTo>
                    <a:pt x="546" y="621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36" y="629"/>
                  </a:lnTo>
                  <a:lnTo>
                    <a:pt x="528" y="633"/>
                  </a:lnTo>
                  <a:lnTo>
                    <a:pt x="519" y="635"/>
                  </a:lnTo>
                  <a:lnTo>
                    <a:pt x="509" y="636"/>
                  </a:lnTo>
                  <a:lnTo>
                    <a:pt x="509" y="636"/>
                  </a:lnTo>
                  <a:lnTo>
                    <a:pt x="500" y="635"/>
                  </a:lnTo>
                  <a:lnTo>
                    <a:pt x="490" y="632"/>
                  </a:lnTo>
                  <a:lnTo>
                    <a:pt x="480" y="628"/>
                  </a:lnTo>
                  <a:lnTo>
                    <a:pt x="473" y="621"/>
                  </a:lnTo>
                  <a:lnTo>
                    <a:pt x="233" y="372"/>
                  </a:lnTo>
                  <a:lnTo>
                    <a:pt x="233" y="372"/>
                  </a:lnTo>
                  <a:lnTo>
                    <a:pt x="228" y="368"/>
                  </a:lnTo>
                  <a:lnTo>
                    <a:pt x="226" y="363"/>
                  </a:lnTo>
                  <a:lnTo>
                    <a:pt x="224" y="356"/>
                  </a:lnTo>
                  <a:lnTo>
                    <a:pt x="224" y="350"/>
                  </a:lnTo>
                  <a:lnTo>
                    <a:pt x="224" y="344"/>
                  </a:lnTo>
                  <a:lnTo>
                    <a:pt x="226" y="338"/>
                  </a:lnTo>
                  <a:lnTo>
                    <a:pt x="228" y="333"/>
                  </a:lnTo>
                  <a:lnTo>
                    <a:pt x="233" y="327"/>
                  </a:lnTo>
                  <a:lnTo>
                    <a:pt x="233" y="3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089166" y="2272100"/>
            <a:ext cx="599644" cy="599722"/>
            <a:chOff x="4176441" y="2911012"/>
            <a:chExt cx="816000" cy="816000"/>
          </a:xfrm>
        </p:grpSpPr>
        <p:sp>
          <p:nvSpPr>
            <p:cNvPr id="24" name="椭圆 23"/>
            <p:cNvSpPr/>
            <p:nvPr/>
          </p:nvSpPr>
          <p:spPr>
            <a:xfrm>
              <a:off x="4176441" y="2911012"/>
              <a:ext cx="816000" cy="816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64" dirty="0">
                <a:cs typeface="+mn-ea"/>
                <a:sym typeface="+mn-lt"/>
              </a:endParaRPr>
            </a:p>
          </p:txBody>
        </p:sp>
        <p:sp>
          <p:nvSpPr>
            <p:cNvPr id="25" name="Freeform 115"/>
            <p:cNvSpPr>
              <a:spLocks noEditPoints="1"/>
            </p:cNvSpPr>
            <p:nvPr/>
          </p:nvSpPr>
          <p:spPr bwMode="auto">
            <a:xfrm>
              <a:off x="4422516" y="3157881"/>
              <a:ext cx="323850" cy="322263"/>
            </a:xfrm>
            <a:custGeom>
              <a:avLst/>
              <a:gdLst>
                <a:gd name="T0" fmla="*/ 789 w 1018"/>
                <a:gd name="T1" fmla="*/ 69 h 1017"/>
                <a:gd name="T2" fmla="*/ 765 w 1018"/>
                <a:gd name="T3" fmla="*/ 25 h 1017"/>
                <a:gd name="T4" fmla="*/ 719 w 1018"/>
                <a:gd name="T5" fmla="*/ 1 h 1017"/>
                <a:gd name="T6" fmla="*/ 73 w 1018"/>
                <a:gd name="T7" fmla="*/ 1 h 1017"/>
                <a:gd name="T8" fmla="*/ 27 w 1018"/>
                <a:gd name="T9" fmla="*/ 25 h 1017"/>
                <a:gd name="T10" fmla="*/ 2 w 1018"/>
                <a:gd name="T11" fmla="*/ 69 h 1017"/>
                <a:gd name="T12" fmla="*/ 2 w 1018"/>
                <a:gd name="T13" fmla="*/ 716 h 1017"/>
                <a:gd name="T14" fmla="*/ 28 w 1018"/>
                <a:gd name="T15" fmla="*/ 766 h 1017"/>
                <a:gd name="T16" fmla="*/ 67 w 1018"/>
                <a:gd name="T17" fmla="*/ 789 h 1017"/>
                <a:gd name="T18" fmla="*/ 115 w 1018"/>
                <a:gd name="T19" fmla="*/ 791 h 1017"/>
                <a:gd name="T20" fmla="*/ 163 w 1018"/>
                <a:gd name="T21" fmla="*/ 766 h 1017"/>
                <a:gd name="T22" fmla="*/ 263 w 1018"/>
                <a:gd name="T23" fmla="*/ 745 h 1017"/>
                <a:gd name="T24" fmla="*/ 589 w 1018"/>
                <a:gd name="T25" fmla="*/ 763 h 1017"/>
                <a:gd name="T26" fmla="*/ 634 w 1018"/>
                <a:gd name="T27" fmla="*/ 777 h 1017"/>
                <a:gd name="T28" fmla="*/ 870 w 1018"/>
                <a:gd name="T29" fmla="*/ 1001 h 1017"/>
                <a:gd name="T30" fmla="*/ 923 w 1018"/>
                <a:gd name="T31" fmla="*/ 1017 h 1017"/>
                <a:gd name="T32" fmla="*/ 968 w 1018"/>
                <a:gd name="T33" fmla="*/ 1006 h 1017"/>
                <a:gd name="T34" fmla="*/ 1002 w 1018"/>
                <a:gd name="T35" fmla="*/ 975 h 1017"/>
                <a:gd name="T36" fmla="*/ 1018 w 1018"/>
                <a:gd name="T37" fmla="*/ 921 h 1017"/>
                <a:gd name="T38" fmla="*/ 1011 w 1018"/>
                <a:gd name="T39" fmla="*/ 276 h 1017"/>
                <a:gd name="T40" fmla="*/ 977 w 1018"/>
                <a:gd name="T41" fmla="*/ 238 h 1017"/>
                <a:gd name="T42" fmla="*/ 927 w 1018"/>
                <a:gd name="T43" fmla="*/ 223 h 1017"/>
                <a:gd name="T44" fmla="*/ 102 w 1018"/>
                <a:gd name="T45" fmla="*/ 729 h 1017"/>
                <a:gd name="T46" fmla="*/ 73 w 1018"/>
                <a:gd name="T47" fmla="*/ 721 h 1017"/>
                <a:gd name="T48" fmla="*/ 64 w 1018"/>
                <a:gd name="T49" fmla="*/ 86 h 1017"/>
                <a:gd name="T50" fmla="*/ 80 w 1018"/>
                <a:gd name="T51" fmla="*/ 65 h 1017"/>
                <a:gd name="T52" fmla="*/ 711 w 1018"/>
                <a:gd name="T53" fmla="*/ 65 h 1017"/>
                <a:gd name="T54" fmla="*/ 727 w 1018"/>
                <a:gd name="T55" fmla="*/ 86 h 1017"/>
                <a:gd name="T56" fmla="*/ 720 w 1018"/>
                <a:gd name="T57" fmla="*/ 470 h 1017"/>
                <a:gd name="T58" fmla="*/ 429 w 1018"/>
                <a:gd name="T59" fmla="*/ 476 h 1017"/>
                <a:gd name="T60" fmla="*/ 350 w 1018"/>
                <a:gd name="T61" fmla="*/ 501 h 1017"/>
                <a:gd name="T62" fmla="*/ 954 w 1018"/>
                <a:gd name="T63" fmla="*/ 928 h 1017"/>
                <a:gd name="T64" fmla="*/ 934 w 1018"/>
                <a:gd name="T65" fmla="*/ 951 h 1017"/>
                <a:gd name="T66" fmla="*/ 900 w 1018"/>
                <a:gd name="T67" fmla="*/ 944 h 1017"/>
                <a:gd name="T68" fmla="*/ 645 w 1018"/>
                <a:gd name="T69" fmla="*/ 711 h 1017"/>
                <a:gd name="T70" fmla="*/ 318 w 1018"/>
                <a:gd name="T71" fmla="*/ 700 h 1017"/>
                <a:gd name="T72" fmla="*/ 293 w 1018"/>
                <a:gd name="T73" fmla="*/ 685 h 1017"/>
                <a:gd name="T74" fmla="*/ 379 w 1018"/>
                <a:gd name="T75" fmla="*/ 557 h 1017"/>
                <a:gd name="T76" fmla="*/ 420 w 1018"/>
                <a:gd name="T77" fmla="*/ 540 h 1017"/>
                <a:gd name="T78" fmla="*/ 727 w 1018"/>
                <a:gd name="T79" fmla="*/ 536 h 1017"/>
                <a:gd name="T80" fmla="*/ 770 w 1018"/>
                <a:gd name="T81" fmla="*/ 508 h 1017"/>
                <a:gd name="T82" fmla="*/ 791 w 1018"/>
                <a:gd name="T83" fmla="*/ 461 h 1017"/>
                <a:gd name="T84" fmla="*/ 938 w 1018"/>
                <a:gd name="T85" fmla="*/ 288 h 1017"/>
                <a:gd name="T86" fmla="*/ 955 w 1018"/>
                <a:gd name="T87" fmla="*/ 311 h 1017"/>
                <a:gd name="T88" fmla="*/ 425 w 1018"/>
                <a:gd name="T89" fmla="*/ 373 h 1017"/>
                <a:gd name="T90" fmla="*/ 445 w 1018"/>
                <a:gd name="T91" fmla="*/ 333 h 1017"/>
                <a:gd name="T92" fmla="*/ 416 w 1018"/>
                <a:gd name="T93" fmla="*/ 289 h 1017"/>
                <a:gd name="T94" fmla="*/ 371 w 1018"/>
                <a:gd name="T95" fmla="*/ 294 h 1017"/>
                <a:gd name="T96" fmla="*/ 350 w 1018"/>
                <a:gd name="T97" fmla="*/ 333 h 1017"/>
                <a:gd name="T98" fmla="*/ 380 w 1018"/>
                <a:gd name="T99" fmla="*/ 377 h 1017"/>
                <a:gd name="T100" fmla="*/ 197 w 1018"/>
                <a:gd name="T101" fmla="*/ 286 h 1017"/>
                <a:gd name="T102" fmla="*/ 160 w 1018"/>
                <a:gd name="T103" fmla="*/ 324 h 1017"/>
                <a:gd name="T104" fmla="*/ 174 w 1018"/>
                <a:gd name="T105" fmla="*/ 367 h 1017"/>
                <a:gd name="T106" fmla="*/ 217 w 1018"/>
                <a:gd name="T107" fmla="*/ 380 h 1017"/>
                <a:gd name="T108" fmla="*/ 254 w 1018"/>
                <a:gd name="T109" fmla="*/ 343 h 1017"/>
                <a:gd name="T110" fmla="*/ 240 w 1018"/>
                <a:gd name="T111" fmla="*/ 300 h 1017"/>
                <a:gd name="T112" fmla="*/ 589 w 1018"/>
                <a:gd name="T113" fmla="*/ 380 h 1017"/>
                <a:gd name="T114" fmla="*/ 629 w 1018"/>
                <a:gd name="T115" fmla="*/ 360 h 1017"/>
                <a:gd name="T116" fmla="*/ 633 w 1018"/>
                <a:gd name="T117" fmla="*/ 315 h 1017"/>
                <a:gd name="T118" fmla="*/ 589 w 1018"/>
                <a:gd name="T119" fmla="*/ 286 h 1017"/>
                <a:gd name="T120" fmla="*/ 549 w 1018"/>
                <a:gd name="T121" fmla="*/ 306 h 1017"/>
                <a:gd name="T122" fmla="*/ 545 w 1018"/>
                <a:gd name="T123" fmla="*/ 351 h 1017"/>
                <a:gd name="T124" fmla="*/ 589 w 1018"/>
                <a:gd name="T125" fmla="*/ 38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927" y="223"/>
                  </a:moveTo>
                  <a:lnTo>
                    <a:pt x="792" y="223"/>
                  </a:lnTo>
                  <a:lnTo>
                    <a:pt x="792" y="86"/>
                  </a:lnTo>
                  <a:lnTo>
                    <a:pt x="792" y="86"/>
                  </a:lnTo>
                  <a:lnTo>
                    <a:pt x="791" y="78"/>
                  </a:lnTo>
                  <a:lnTo>
                    <a:pt x="789" y="69"/>
                  </a:lnTo>
                  <a:lnTo>
                    <a:pt x="787" y="61"/>
                  </a:lnTo>
                  <a:lnTo>
                    <a:pt x="784" y="53"/>
                  </a:lnTo>
                  <a:lnTo>
                    <a:pt x="780" y="45"/>
                  </a:lnTo>
                  <a:lnTo>
                    <a:pt x="776" y="38"/>
                  </a:lnTo>
                  <a:lnTo>
                    <a:pt x="770" y="31"/>
                  </a:lnTo>
                  <a:lnTo>
                    <a:pt x="765" y="25"/>
                  </a:lnTo>
                  <a:lnTo>
                    <a:pt x="758" y="19"/>
                  </a:lnTo>
                  <a:lnTo>
                    <a:pt x="751" y="15"/>
                  </a:lnTo>
                  <a:lnTo>
                    <a:pt x="743" y="10"/>
                  </a:lnTo>
                  <a:lnTo>
                    <a:pt x="736" y="6"/>
                  </a:lnTo>
                  <a:lnTo>
                    <a:pt x="727" y="3"/>
                  </a:lnTo>
                  <a:lnTo>
                    <a:pt x="719" y="1"/>
                  </a:lnTo>
                  <a:lnTo>
                    <a:pt x="709" y="0"/>
                  </a:lnTo>
                  <a:lnTo>
                    <a:pt x="699" y="0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82" y="0"/>
                  </a:lnTo>
                  <a:lnTo>
                    <a:pt x="73" y="1"/>
                  </a:lnTo>
                  <a:lnTo>
                    <a:pt x="64" y="3"/>
                  </a:lnTo>
                  <a:lnTo>
                    <a:pt x="56" y="6"/>
                  </a:lnTo>
                  <a:lnTo>
                    <a:pt x="48" y="10"/>
                  </a:lnTo>
                  <a:lnTo>
                    <a:pt x="41" y="15"/>
                  </a:lnTo>
                  <a:lnTo>
                    <a:pt x="33" y="19"/>
                  </a:lnTo>
                  <a:lnTo>
                    <a:pt x="27" y="25"/>
                  </a:lnTo>
                  <a:lnTo>
                    <a:pt x="21" y="31"/>
                  </a:lnTo>
                  <a:lnTo>
                    <a:pt x="16" y="38"/>
                  </a:lnTo>
                  <a:lnTo>
                    <a:pt x="12" y="45"/>
                  </a:lnTo>
                  <a:lnTo>
                    <a:pt x="7" y="53"/>
                  </a:lnTo>
                  <a:lnTo>
                    <a:pt x="4" y="61"/>
                  </a:lnTo>
                  <a:lnTo>
                    <a:pt x="2" y="69"/>
                  </a:lnTo>
                  <a:lnTo>
                    <a:pt x="1" y="78"/>
                  </a:lnTo>
                  <a:lnTo>
                    <a:pt x="0" y="86"/>
                  </a:lnTo>
                  <a:lnTo>
                    <a:pt x="0" y="698"/>
                  </a:lnTo>
                  <a:lnTo>
                    <a:pt x="0" y="698"/>
                  </a:lnTo>
                  <a:lnTo>
                    <a:pt x="1" y="708"/>
                  </a:lnTo>
                  <a:lnTo>
                    <a:pt x="2" y="716"/>
                  </a:lnTo>
                  <a:lnTo>
                    <a:pt x="4" y="726"/>
                  </a:lnTo>
                  <a:lnTo>
                    <a:pt x="7" y="735"/>
                  </a:lnTo>
                  <a:lnTo>
                    <a:pt x="12" y="743"/>
                  </a:lnTo>
                  <a:lnTo>
                    <a:pt x="16" y="751"/>
                  </a:lnTo>
                  <a:lnTo>
                    <a:pt x="21" y="758"/>
                  </a:lnTo>
                  <a:lnTo>
                    <a:pt x="28" y="766"/>
                  </a:lnTo>
                  <a:lnTo>
                    <a:pt x="28" y="766"/>
                  </a:lnTo>
                  <a:lnTo>
                    <a:pt x="35" y="772"/>
                  </a:lnTo>
                  <a:lnTo>
                    <a:pt x="43" y="777"/>
                  </a:lnTo>
                  <a:lnTo>
                    <a:pt x="51" y="782"/>
                  </a:lnTo>
                  <a:lnTo>
                    <a:pt x="59" y="786"/>
                  </a:lnTo>
                  <a:lnTo>
                    <a:pt x="67" y="789"/>
                  </a:lnTo>
                  <a:lnTo>
                    <a:pt x="77" y="791"/>
                  </a:lnTo>
                  <a:lnTo>
                    <a:pt x="87" y="792"/>
                  </a:lnTo>
                  <a:lnTo>
                    <a:pt x="95" y="794"/>
                  </a:lnTo>
                  <a:lnTo>
                    <a:pt x="95" y="794"/>
                  </a:lnTo>
                  <a:lnTo>
                    <a:pt x="105" y="792"/>
                  </a:lnTo>
                  <a:lnTo>
                    <a:pt x="115" y="791"/>
                  </a:lnTo>
                  <a:lnTo>
                    <a:pt x="123" y="789"/>
                  </a:lnTo>
                  <a:lnTo>
                    <a:pt x="132" y="786"/>
                  </a:lnTo>
                  <a:lnTo>
                    <a:pt x="140" y="783"/>
                  </a:lnTo>
                  <a:lnTo>
                    <a:pt x="148" y="777"/>
                  </a:lnTo>
                  <a:lnTo>
                    <a:pt x="155" y="772"/>
                  </a:lnTo>
                  <a:lnTo>
                    <a:pt x="163" y="766"/>
                  </a:lnTo>
                  <a:lnTo>
                    <a:pt x="230" y="700"/>
                  </a:lnTo>
                  <a:lnTo>
                    <a:pt x="230" y="700"/>
                  </a:lnTo>
                  <a:lnTo>
                    <a:pt x="236" y="713"/>
                  </a:lnTo>
                  <a:lnTo>
                    <a:pt x="243" y="726"/>
                  </a:lnTo>
                  <a:lnTo>
                    <a:pt x="252" y="737"/>
                  </a:lnTo>
                  <a:lnTo>
                    <a:pt x="263" y="745"/>
                  </a:lnTo>
                  <a:lnTo>
                    <a:pt x="276" y="753"/>
                  </a:lnTo>
                  <a:lnTo>
                    <a:pt x="288" y="759"/>
                  </a:lnTo>
                  <a:lnTo>
                    <a:pt x="303" y="762"/>
                  </a:lnTo>
                  <a:lnTo>
                    <a:pt x="318" y="763"/>
                  </a:lnTo>
                  <a:lnTo>
                    <a:pt x="589" y="763"/>
                  </a:lnTo>
                  <a:lnTo>
                    <a:pt x="589" y="763"/>
                  </a:lnTo>
                  <a:lnTo>
                    <a:pt x="597" y="763"/>
                  </a:lnTo>
                  <a:lnTo>
                    <a:pt x="605" y="765"/>
                  </a:lnTo>
                  <a:lnTo>
                    <a:pt x="612" y="767"/>
                  </a:lnTo>
                  <a:lnTo>
                    <a:pt x="620" y="770"/>
                  </a:lnTo>
                  <a:lnTo>
                    <a:pt x="626" y="773"/>
                  </a:lnTo>
                  <a:lnTo>
                    <a:pt x="634" y="777"/>
                  </a:lnTo>
                  <a:lnTo>
                    <a:pt x="640" y="782"/>
                  </a:lnTo>
                  <a:lnTo>
                    <a:pt x="646" y="787"/>
                  </a:lnTo>
                  <a:lnTo>
                    <a:pt x="855" y="989"/>
                  </a:lnTo>
                  <a:lnTo>
                    <a:pt x="855" y="989"/>
                  </a:lnTo>
                  <a:lnTo>
                    <a:pt x="862" y="995"/>
                  </a:lnTo>
                  <a:lnTo>
                    <a:pt x="870" y="1001"/>
                  </a:lnTo>
                  <a:lnTo>
                    <a:pt x="877" y="1006"/>
                  </a:lnTo>
                  <a:lnTo>
                    <a:pt x="886" y="1010"/>
                  </a:lnTo>
                  <a:lnTo>
                    <a:pt x="895" y="1012"/>
                  </a:lnTo>
                  <a:lnTo>
                    <a:pt x="903" y="1016"/>
                  </a:lnTo>
                  <a:lnTo>
                    <a:pt x="913" y="1017"/>
                  </a:lnTo>
                  <a:lnTo>
                    <a:pt x="923" y="1017"/>
                  </a:lnTo>
                  <a:lnTo>
                    <a:pt x="923" y="1017"/>
                  </a:lnTo>
                  <a:lnTo>
                    <a:pt x="932" y="1017"/>
                  </a:lnTo>
                  <a:lnTo>
                    <a:pt x="941" y="1016"/>
                  </a:lnTo>
                  <a:lnTo>
                    <a:pt x="950" y="1012"/>
                  </a:lnTo>
                  <a:lnTo>
                    <a:pt x="959" y="1010"/>
                  </a:lnTo>
                  <a:lnTo>
                    <a:pt x="968" y="1006"/>
                  </a:lnTo>
                  <a:lnTo>
                    <a:pt x="975" y="1001"/>
                  </a:lnTo>
                  <a:lnTo>
                    <a:pt x="983" y="995"/>
                  </a:lnTo>
                  <a:lnTo>
                    <a:pt x="990" y="989"/>
                  </a:lnTo>
                  <a:lnTo>
                    <a:pt x="990" y="989"/>
                  </a:lnTo>
                  <a:lnTo>
                    <a:pt x="997" y="982"/>
                  </a:lnTo>
                  <a:lnTo>
                    <a:pt x="1002" y="975"/>
                  </a:lnTo>
                  <a:lnTo>
                    <a:pt x="1006" y="966"/>
                  </a:lnTo>
                  <a:lnTo>
                    <a:pt x="1011" y="958"/>
                  </a:lnTo>
                  <a:lnTo>
                    <a:pt x="1014" y="949"/>
                  </a:lnTo>
                  <a:lnTo>
                    <a:pt x="1016" y="941"/>
                  </a:lnTo>
                  <a:lnTo>
                    <a:pt x="1017" y="931"/>
                  </a:lnTo>
                  <a:lnTo>
                    <a:pt x="1018" y="921"/>
                  </a:lnTo>
                  <a:lnTo>
                    <a:pt x="1018" y="311"/>
                  </a:lnTo>
                  <a:lnTo>
                    <a:pt x="1018" y="311"/>
                  </a:lnTo>
                  <a:lnTo>
                    <a:pt x="1017" y="301"/>
                  </a:lnTo>
                  <a:lnTo>
                    <a:pt x="1016" y="292"/>
                  </a:lnTo>
                  <a:lnTo>
                    <a:pt x="1014" y="284"/>
                  </a:lnTo>
                  <a:lnTo>
                    <a:pt x="1011" y="276"/>
                  </a:lnTo>
                  <a:lnTo>
                    <a:pt x="1007" y="269"/>
                  </a:lnTo>
                  <a:lnTo>
                    <a:pt x="1002" y="261"/>
                  </a:lnTo>
                  <a:lnTo>
                    <a:pt x="997" y="255"/>
                  </a:lnTo>
                  <a:lnTo>
                    <a:pt x="991" y="248"/>
                  </a:lnTo>
                  <a:lnTo>
                    <a:pt x="985" y="243"/>
                  </a:lnTo>
                  <a:lnTo>
                    <a:pt x="977" y="238"/>
                  </a:lnTo>
                  <a:lnTo>
                    <a:pt x="970" y="233"/>
                  </a:lnTo>
                  <a:lnTo>
                    <a:pt x="962" y="230"/>
                  </a:lnTo>
                  <a:lnTo>
                    <a:pt x="954" y="227"/>
                  </a:lnTo>
                  <a:lnTo>
                    <a:pt x="945" y="225"/>
                  </a:lnTo>
                  <a:lnTo>
                    <a:pt x="935" y="224"/>
                  </a:lnTo>
                  <a:lnTo>
                    <a:pt x="927" y="223"/>
                  </a:lnTo>
                  <a:lnTo>
                    <a:pt x="927" y="223"/>
                  </a:lnTo>
                  <a:close/>
                  <a:moveTo>
                    <a:pt x="118" y="721"/>
                  </a:moveTo>
                  <a:lnTo>
                    <a:pt x="118" y="721"/>
                  </a:lnTo>
                  <a:lnTo>
                    <a:pt x="114" y="725"/>
                  </a:lnTo>
                  <a:lnTo>
                    <a:pt x="108" y="727"/>
                  </a:lnTo>
                  <a:lnTo>
                    <a:pt x="102" y="729"/>
                  </a:lnTo>
                  <a:lnTo>
                    <a:pt x="95" y="729"/>
                  </a:lnTo>
                  <a:lnTo>
                    <a:pt x="90" y="729"/>
                  </a:lnTo>
                  <a:lnTo>
                    <a:pt x="83" y="727"/>
                  </a:lnTo>
                  <a:lnTo>
                    <a:pt x="78" y="725"/>
                  </a:lnTo>
                  <a:lnTo>
                    <a:pt x="73" y="721"/>
                  </a:lnTo>
                  <a:lnTo>
                    <a:pt x="73" y="721"/>
                  </a:lnTo>
                  <a:lnTo>
                    <a:pt x="70" y="715"/>
                  </a:lnTo>
                  <a:lnTo>
                    <a:pt x="66" y="710"/>
                  </a:lnTo>
                  <a:lnTo>
                    <a:pt x="64" y="704"/>
                  </a:lnTo>
                  <a:lnTo>
                    <a:pt x="64" y="698"/>
                  </a:lnTo>
                  <a:lnTo>
                    <a:pt x="64" y="86"/>
                  </a:lnTo>
                  <a:lnTo>
                    <a:pt x="64" y="86"/>
                  </a:lnTo>
                  <a:lnTo>
                    <a:pt x="64" y="82"/>
                  </a:lnTo>
                  <a:lnTo>
                    <a:pt x="66" y="78"/>
                  </a:lnTo>
                  <a:lnTo>
                    <a:pt x="68" y="74"/>
                  </a:lnTo>
                  <a:lnTo>
                    <a:pt x="72" y="70"/>
                  </a:lnTo>
                  <a:lnTo>
                    <a:pt x="76" y="67"/>
                  </a:lnTo>
                  <a:lnTo>
                    <a:pt x="80" y="65"/>
                  </a:lnTo>
                  <a:lnTo>
                    <a:pt x="86" y="63"/>
                  </a:lnTo>
                  <a:lnTo>
                    <a:pt x="92" y="63"/>
                  </a:lnTo>
                  <a:lnTo>
                    <a:pt x="699" y="63"/>
                  </a:lnTo>
                  <a:lnTo>
                    <a:pt x="699" y="63"/>
                  </a:lnTo>
                  <a:lnTo>
                    <a:pt x="706" y="63"/>
                  </a:lnTo>
                  <a:lnTo>
                    <a:pt x="711" y="65"/>
                  </a:lnTo>
                  <a:lnTo>
                    <a:pt x="715" y="67"/>
                  </a:lnTo>
                  <a:lnTo>
                    <a:pt x="720" y="70"/>
                  </a:lnTo>
                  <a:lnTo>
                    <a:pt x="723" y="74"/>
                  </a:lnTo>
                  <a:lnTo>
                    <a:pt x="725" y="78"/>
                  </a:lnTo>
                  <a:lnTo>
                    <a:pt x="727" y="82"/>
                  </a:lnTo>
                  <a:lnTo>
                    <a:pt x="727" y="86"/>
                  </a:lnTo>
                  <a:lnTo>
                    <a:pt x="727" y="452"/>
                  </a:lnTo>
                  <a:lnTo>
                    <a:pt x="727" y="452"/>
                  </a:lnTo>
                  <a:lnTo>
                    <a:pt x="727" y="458"/>
                  </a:lnTo>
                  <a:lnTo>
                    <a:pt x="725" y="462"/>
                  </a:lnTo>
                  <a:lnTo>
                    <a:pt x="723" y="466"/>
                  </a:lnTo>
                  <a:lnTo>
                    <a:pt x="720" y="470"/>
                  </a:lnTo>
                  <a:lnTo>
                    <a:pt x="715" y="473"/>
                  </a:lnTo>
                  <a:lnTo>
                    <a:pt x="711" y="475"/>
                  </a:lnTo>
                  <a:lnTo>
                    <a:pt x="706" y="476"/>
                  </a:lnTo>
                  <a:lnTo>
                    <a:pt x="699" y="476"/>
                  </a:lnTo>
                  <a:lnTo>
                    <a:pt x="429" y="476"/>
                  </a:lnTo>
                  <a:lnTo>
                    <a:pt x="429" y="476"/>
                  </a:lnTo>
                  <a:lnTo>
                    <a:pt x="415" y="477"/>
                  </a:lnTo>
                  <a:lnTo>
                    <a:pt x="401" y="479"/>
                  </a:lnTo>
                  <a:lnTo>
                    <a:pt x="387" y="482"/>
                  </a:lnTo>
                  <a:lnTo>
                    <a:pt x="374" y="487"/>
                  </a:lnTo>
                  <a:lnTo>
                    <a:pt x="361" y="493"/>
                  </a:lnTo>
                  <a:lnTo>
                    <a:pt x="350" y="501"/>
                  </a:lnTo>
                  <a:lnTo>
                    <a:pt x="339" y="508"/>
                  </a:lnTo>
                  <a:lnTo>
                    <a:pt x="328" y="518"/>
                  </a:lnTo>
                  <a:lnTo>
                    <a:pt x="118" y="721"/>
                  </a:lnTo>
                  <a:close/>
                  <a:moveTo>
                    <a:pt x="955" y="921"/>
                  </a:moveTo>
                  <a:lnTo>
                    <a:pt x="955" y="921"/>
                  </a:lnTo>
                  <a:lnTo>
                    <a:pt x="954" y="928"/>
                  </a:lnTo>
                  <a:lnTo>
                    <a:pt x="951" y="934"/>
                  </a:lnTo>
                  <a:lnTo>
                    <a:pt x="949" y="939"/>
                  </a:lnTo>
                  <a:lnTo>
                    <a:pt x="945" y="944"/>
                  </a:lnTo>
                  <a:lnTo>
                    <a:pt x="945" y="944"/>
                  </a:lnTo>
                  <a:lnTo>
                    <a:pt x="940" y="948"/>
                  </a:lnTo>
                  <a:lnTo>
                    <a:pt x="934" y="951"/>
                  </a:lnTo>
                  <a:lnTo>
                    <a:pt x="929" y="952"/>
                  </a:lnTo>
                  <a:lnTo>
                    <a:pt x="923" y="953"/>
                  </a:lnTo>
                  <a:lnTo>
                    <a:pt x="916" y="952"/>
                  </a:lnTo>
                  <a:lnTo>
                    <a:pt x="911" y="951"/>
                  </a:lnTo>
                  <a:lnTo>
                    <a:pt x="904" y="948"/>
                  </a:lnTo>
                  <a:lnTo>
                    <a:pt x="900" y="944"/>
                  </a:lnTo>
                  <a:lnTo>
                    <a:pt x="691" y="742"/>
                  </a:lnTo>
                  <a:lnTo>
                    <a:pt x="691" y="742"/>
                  </a:lnTo>
                  <a:lnTo>
                    <a:pt x="680" y="732"/>
                  </a:lnTo>
                  <a:lnTo>
                    <a:pt x="668" y="724"/>
                  </a:lnTo>
                  <a:lnTo>
                    <a:pt x="656" y="716"/>
                  </a:lnTo>
                  <a:lnTo>
                    <a:pt x="645" y="711"/>
                  </a:lnTo>
                  <a:lnTo>
                    <a:pt x="631" y="706"/>
                  </a:lnTo>
                  <a:lnTo>
                    <a:pt x="618" y="702"/>
                  </a:lnTo>
                  <a:lnTo>
                    <a:pt x="604" y="700"/>
                  </a:lnTo>
                  <a:lnTo>
                    <a:pt x="589" y="700"/>
                  </a:lnTo>
                  <a:lnTo>
                    <a:pt x="318" y="700"/>
                  </a:lnTo>
                  <a:lnTo>
                    <a:pt x="318" y="700"/>
                  </a:lnTo>
                  <a:lnTo>
                    <a:pt x="313" y="699"/>
                  </a:lnTo>
                  <a:lnTo>
                    <a:pt x="308" y="698"/>
                  </a:lnTo>
                  <a:lnTo>
                    <a:pt x="302" y="696"/>
                  </a:lnTo>
                  <a:lnTo>
                    <a:pt x="298" y="693"/>
                  </a:lnTo>
                  <a:lnTo>
                    <a:pt x="295" y="689"/>
                  </a:lnTo>
                  <a:lnTo>
                    <a:pt x="293" y="685"/>
                  </a:lnTo>
                  <a:lnTo>
                    <a:pt x="291" y="681"/>
                  </a:lnTo>
                  <a:lnTo>
                    <a:pt x="291" y="677"/>
                  </a:lnTo>
                  <a:lnTo>
                    <a:pt x="291" y="642"/>
                  </a:lnTo>
                  <a:lnTo>
                    <a:pt x="372" y="563"/>
                  </a:lnTo>
                  <a:lnTo>
                    <a:pt x="372" y="563"/>
                  </a:lnTo>
                  <a:lnTo>
                    <a:pt x="379" y="557"/>
                  </a:lnTo>
                  <a:lnTo>
                    <a:pt x="385" y="553"/>
                  </a:lnTo>
                  <a:lnTo>
                    <a:pt x="391" y="549"/>
                  </a:lnTo>
                  <a:lnTo>
                    <a:pt x="398" y="546"/>
                  </a:lnTo>
                  <a:lnTo>
                    <a:pt x="405" y="544"/>
                  </a:lnTo>
                  <a:lnTo>
                    <a:pt x="413" y="541"/>
                  </a:lnTo>
                  <a:lnTo>
                    <a:pt x="420" y="540"/>
                  </a:lnTo>
                  <a:lnTo>
                    <a:pt x="429" y="540"/>
                  </a:lnTo>
                  <a:lnTo>
                    <a:pt x="699" y="540"/>
                  </a:lnTo>
                  <a:lnTo>
                    <a:pt x="699" y="540"/>
                  </a:lnTo>
                  <a:lnTo>
                    <a:pt x="709" y="539"/>
                  </a:lnTo>
                  <a:lnTo>
                    <a:pt x="719" y="538"/>
                  </a:lnTo>
                  <a:lnTo>
                    <a:pt x="727" y="536"/>
                  </a:lnTo>
                  <a:lnTo>
                    <a:pt x="736" y="533"/>
                  </a:lnTo>
                  <a:lnTo>
                    <a:pt x="743" y="530"/>
                  </a:lnTo>
                  <a:lnTo>
                    <a:pt x="751" y="525"/>
                  </a:lnTo>
                  <a:lnTo>
                    <a:pt x="758" y="520"/>
                  </a:lnTo>
                  <a:lnTo>
                    <a:pt x="765" y="515"/>
                  </a:lnTo>
                  <a:lnTo>
                    <a:pt x="770" y="508"/>
                  </a:lnTo>
                  <a:lnTo>
                    <a:pt x="776" y="502"/>
                  </a:lnTo>
                  <a:lnTo>
                    <a:pt x="780" y="494"/>
                  </a:lnTo>
                  <a:lnTo>
                    <a:pt x="784" y="487"/>
                  </a:lnTo>
                  <a:lnTo>
                    <a:pt x="787" y="478"/>
                  </a:lnTo>
                  <a:lnTo>
                    <a:pt x="789" y="471"/>
                  </a:lnTo>
                  <a:lnTo>
                    <a:pt x="791" y="461"/>
                  </a:lnTo>
                  <a:lnTo>
                    <a:pt x="792" y="452"/>
                  </a:lnTo>
                  <a:lnTo>
                    <a:pt x="792" y="286"/>
                  </a:lnTo>
                  <a:lnTo>
                    <a:pt x="927" y="286"/>
                  </a:lnTo>
                  <a:lnTo>
                    <a:pt x="927" y="286"/>
                  </a:lnTo>
                  <a:lnTo>
                    <a:pt x="932" y="287"/>
                  </a:lnTo>
                  <a:lnTo>
                    <a:pt x="938" y="288"/>
                  </a:lnTo>
                  <a:lnTo>
                    <a:pt x="942" y="290"/>
                  </a:lnTo>
                  <a:lnTo>
                    <a:pt x="946" y="294"/>
                  </a:lnTo>
                  <a:lnTo>
                    <a:pt x="949" y="297"/>
                  </a:lnTo>
                  <a:lnTo>
                    <a:pt x="953" y="301"/>
                  </a:lnTo>
                  <a:lnTo>
                    <a:pt x="954" y="305"/>
                  </a:lnTo>
                  <a:lnTo>
                    <a:pt x="955" y="311"/>
                  </a:lnTo>
                  <a:lnTo>
                    <a:pt x="955" y="921"/>
                  </a:lnTo>
                  <a:close/>
                  <a:moveTo>
                    <a:pt x="398" y="380"/>
                  </a:moveTo>
                  <a:lnTo>
                    <a:pt x="398" y="380"/>
                  </a:lnTo>
                  <a:lnTo>
                    <a:pt x="408" y="380"/>
                  </a:lnTo>
                  <a:lnTo>
                    <a:pt x="416" y="377"/>
                  </a:lnTo>
                  <a:lnTo>
                    <a:pt x="425" y="373"/>
                  </a:lnTo>
                  <a:lnTo>
                    <a:pt x="431" y="367"/>
                  </a:lnTo>
                  <a:lnTo>
                    <a:pt x="438" y="360"/>
                  </a:lnTo>
                  <a:lnTo>
                    <a:pt x="442" y="351"/>
                  </a:lnTo>
                  <a:lnTo>
                    <a:pt x="444" y="343"/>
                  </a:lnTo>
                  <a:lnTo>
                    <a:pt x="445" y="333"/>
                  </a:lnTo>
                  <a:lnTo>
                    <a:pt x="445" y="333"/>
                  </a:lnTo>
                  <a:lnTo>
                    <a:pt x="444" y="324"/>
                  </a:lnTo>
                  <a:lnTo>
                    <a:pt x="442" y="315"/>
                  </a:lnTo>
                  <a:lnTo>
                    <a:pt x="438" y="306"/>
                  </a:lnTo>
                  <a:lnTo>
                    <a:pt x="431" y="300"/>
                  </a:lnTo>
                  <a:lnTo>
                    <a:pt x="425" y="294"/>
                  </a:lnTo>
                  <a:lnTo>
                    <a:pt x="416" y="289"/>
                  </a:lnTo>
                  <a:lnTo>
                    <a:pt x="408" y="286"/>
                  </a:lnTo>
                  <a:lnTo>
                    <a:pt x="398" y="286"/>
                  </a:lnTo>
                  <a:lnTo>
                    <a:pt x="398" y="286"/>
                  </a:lnTo>
                  <a:lnTo>
                    <a:pt x="388" y="286"/>
                  </a:lnTo>
                  <a:lnTo>
                    <a:pt x="380" y="289"/>
                  </a:lnTo>
                  <a:lnTo>
                    <a:pt x="371" y="294"/>
                  </a:lnTo>
                  <a:lnTo>
                    <a:pt x="364" y="300"/>
                  </a:lnTo>
                  <a:lnTo>
                    <a:pt x="358" y="306"/>
                  </a:lnTo>
                  <a:lnTo>
                    <a:pt x="354" y="315"/>
                  </a:lnTo>
                  <a:lnTo>
                    <a:pt x="351" y="324"/>
                  </a:lnTo>
                  <a:lnTo>
                    <a:pt x="350" y="333"/>
                  </a:lnTo>
                  <a:lnTo>
                    <a:pt x="350" y="333"/>
                  </a:lnTo>
                  <a:lnTo>
                    <a:pt x="351" y="343"/>
                  </a:lnTo>
                  <a:lnTo>
                    <a:pt x="354" y="351"/>
                  </a:lnTo>
                  <a:lnTo>
                    <a:pt x="358" y="360"/>
                  </a:lnTo>
                  <a:lnTo>
                    <a:pt x="364" y="367"/>
                  </a:lnTo>
                  <a:lnTo>
                    <a:pt x="371" y="373"/>
                  </a:lnTo>
                  <a:lnTo>
                    <a:pt x="380" y="377"/>
                  </a:lnTo>
                  <a:lnTo>
                    <a:pt x="388" y="380"/>
                  </a:lnTo>
                  <a:lnTo>
                    <a:pt x="398" y="380"/>
                  </a:lnTo>
                  <a:lnTo>
                    <a:pt x="398" y="380"/>
                  </a:lnTo>
                  <a:close/>
                  <a:moveTo>
                    <a:pt x="207" y="286"/>
                  </a:moveTo>
                  <a:lnTo>
                    <a:pt x="207" y="286"/>
                  </a:lnTo>
                  <a:lnTo>
                    <a:pt x="197" y="286"/>
                  </a:lnTo>
                  <a:lnTo>
                    <a:pt x="189" y="289"/>
                  </a:lnTo>
                  <a:lnTo>
                    <a:pt x="180" y="294"/>
                  </a:lnTo>
                  <a:lnTo>
                    <a:pt x="174" y="300"/>
                  </a:lnTo>
                  <a:lnTo>
                    <a:pt x="167" y="306"/>
                  </a:lnTo>
                  <a:lnTo>
                    <a:pt x="163" y="315"/>
                  </a:lnTo>
                  <a:lnTo>
                    <a:pt x="160" y="324"/>
                  </a:lnTo>
                  <a:lnTo>
                    <a:pt x="160" y="333"/>
                  </a:lnTo>
                  <a:lnTo>
                    <a:pt x="160" y="333"/>
                  </a:lnTo>
                  <a:lnTo>
                    <a:pt x="160" y="343"/>
                  </a:lnTo>
                  <a:lnTo>
                    <a:pt x="163" y="351"/>
                  </a:lnTo>
                  <a:lnTo>
                    <a:pt x="167" y="360"/>
                  </a:lnTo>
                  <a:lnTo>
                    <a:pt x="174" y="367"/>
                  </a:lnTo>
                  <a:lnTo>
                    <a:pt x="180" y="373"/>
                  </a:lnTo>
                  <a:lnTo>
                    <a:pt x="189" y="377"/>
                  </a:lnTo>
                  <a:lnTo>
                    <a:pt x="197" y="380"/>
                  </a:lnTo>
                  <a:lnTo>
                    <a:pt x="207" y="380"/>
                  </a:lnTo>
                  <a:lnTo>
                    <a:pt x="207" y="380"/>
                  </a:lnTo>
                  <a:lnTo>
                    <a:pt x="217" y="380"/>
                  </a:lnTo>
                  <a:lnTo>
                    <a:pt x="225" y="377"/>
                  </a:lnTo>
                  <a:lnTo>
                    <a:pt x="234" y="373"/>
                  </a:lnTo>
                  <a:lnTo>
                    <a:pt x="240" y="367"/>
                  </a:lnTo>
                  <a:lnTo>
                    <a:pt x="247" y="360"/>
                  </a:lnTo>
                  <a:lnTo>
                    <a:pt x="251" y="351"/>
                  </a:lnTo>
                  <a:lnTo>
                    <a:pt x="254" y="343"/>
                  </a:lnTo>
                  <a:lnTo>
                    <a:pt x="254" y="333"/>
                  </a:lnTo>
                  <a:lnTo>
                    <a:pt x="254" y="333"/>
                  </a:lnTo>
                  <a:lnTo>
                    <a:pt x="254" y="324"/>
                  </a:lnTo>
                  <a:lnTo>
                    <a:pt x="251" y="315"/>
                  </a:lnTo>
                  <a:lnTo>
                    <a:pt x="247" y="306"/>
                  </a:lnTo>
                  <a:lnTo>
                    <a:pt x="240" y="300"/>
                  </a:lnTo>
                  <a:lnTo>
                    <a:pt x="234" y="294"/>
                  </a:lnTo>
                  <a:lnTo>
                    <a:pt x="225" y="289"/>
                  </a:lnTo>
                  <a:lnTo>
                    <a:pt x="217" y="286"/>
                  </a:lnTo>
                  <a:lnTo>
                    <a:pt x="207" y="286"/>
                  </a:lnTo>
                  <a:lnTo>
                    <a:pt x="207" y="286"/>
                  </a:lnTo>
                  <a:close/>
                  <a:moveTo>
                    <a:pt x="589" y="380"/>
                  </a:moveTo>
                  <a:lnTo>
                    <a:pt x="589" y="380"/>
                  </a:lnTo>
                  <a:lnTo>
                    <a:pt x="598" y="380"/>
                  </a:lnTo>
                  <a:lnTo>
                    <a:pt x="607" y="377"/>
                  </a:lnTo>
                  <a:lnTo>
                    <a:pt x="616" y="373"/>
                  </a:lnTo>
                  <a:lnTo>
                    <a:pt x="622" y="367"/>
                  </a:lnTo>
                  <a:lnTo>
                    <a:pt x="629" y="360"/>
                  </a:lnTo>
                  <a:lnTo>
                    <a:pt x="633" y="351"/>
                  </a:lnTo>
                  <a:lnTo>
                    <a:pt x="635" y="343"/>
                  </a:lnTo>
                  <a:lnTo>
                    <a:pt x="636" y="333"/>
                  </a:lnTo>
                  <a:lnTo>
                    <a:pt x="636" y="333"/>
                  </a:lnTo>
                  <a:lnTo>
                    <a:pt x="635" y="324"/>
                  </a:lnTo>
                  <a:lnTo>
                    <a:pt x="633" y="315"/>
                  </a:lnTo>
                  <a:lnTo>
                    <a:pt x="629" y="306"/>
                  </a:lnTo>
                  <a:lnTo>
                    <a:pt x="622" y="300"/>
                  </a:lnTo>
                  <a:lnTo>
                    <a:pt x="616" y="294"/>
                  </a:lnTo>
                  <a:lnTo>
                    <a:pt x="607" y="289"/>
                  </a:lnTo>
                  <a:lnTo>
                    <a:pt x="598" y="286"/>
                  </a:lnTo>
                  <a:lnTo>
                    <a:pt x="589" y="286"/>
                  </a:lnTo>
                  <a:lnTo>
                    <a:pt x="589" y="286"/>
                  </a:lnTo>
                  <a:lnTo>
                    <a:pt x="579" y="286"/>
                  </a:lnTo>
                  <a:lnTo>
                    <a:pt x="570" y="289"/>
                  </a:lnTo>
                  <a:lnTo>
                    <a:pt x="562" y="294"/>
                  </a:lnTo>
                  <a:lnTo>
                    <a:pt x="554" y="300"/>
                  </a:lnTo>
                  <a:lnTo>
                    <a:pt x="549" y="306"/>
                  </a:lnTo>
                  <a:lnTo>
                    <a:pt x="545" y="315"/>
                  </a:lnTo>
                  <a:lnTo>
                    <a:pt x="542" y="324"/>
                  </a:lnTo>
                  <a:lnTo>
                    <a:pt x="541" y="333"/>
                  </a:lnTo>
                  <a:lnTo>
                    <a:pt x="541" y="333"/>
                  </a:lnTo>
                  <a:lnTo>
                    <a:pt x="542" y="343"/>
                  </a:lnTo>
                  <a:lnTo>
                    <a:pt x="545" y="351"/>
                  </a:lnTo>
                  <a:lnTo>
                    <a:pt x="549" y="360"/>
                  </a:lnTo>
                  <a:lnTo>
                    <a:pt x="554" y="367"/>
                  </a:lnTo>
                  <a:lnTo>
                    <a:pt x="562" y="373"/>
                  </a:lnTo>
                  <a:lnTo>
                    <a:pt x="570" y="377"/>
                  </a:lnTo>
                  <a:lnTo>
                    <a:pt x="579" y="380"/>
                  </a:lnTo>
                  <a:lnTo>
                    <a:pt x="589" y="380"/>
                  </a:lnTo>
                  <a:lnTo>
                    <a:pt x="589" y="3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975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6" name="图片 2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27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800" kern="0" dirty="0">
                <a:solidFill>
                  <a:srgbClr val="3B3837"/>
                </a:solidFill>
                <a:cs typeface="+mn-ea"/>
                <a:sym typeface="+mn-lt"/>
              </a:rPr>
              <a:t>单击添加标题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422">
        <p:fade/>
      </p:transition>
    </mc:Choice>
    <mc:Fallback xmlns="">
      <p:transition spd="med" advTm="54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1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/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桌面\新建文件夹 (2)\5.15封面参考\复件 (35) 复件 4\cb961778f4b1fbd6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01125" cy="506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6"/>
          <p:cNvSpPr/>
          <p:nvPr/>
        </p:nvSpPr>
        <p:spPr>
          <a:xfrm>
            <a:off x="2687586" y="1800076"/>
            <a:ext cx="3829417" cy="806714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4800" kern="0" dirty="0">
                <a:solidFill>
                  <a:srgbClr val="3B3837"/>
                </a:solidFill>
                <a:cs typeface="+mn-ea"/>
                <a:sym typeface="+mn-lt"/>
              </a:rPr>
              <a:t>感谢您的支持</a:t>
            </a:r>
          </a:p>
        </p:txBody>
      </p:sp>
      <p:sp>
        <p:nvSpPr>
          <p:cNvPr id="5" name="Rectangle 36"/>
          <p:cNvSpPr/>
          <p:nvPr/>
        </p:nvSpPr>
        <p:spPr>
          <a:xfrm>
            <a:off x="1706803" y="2637933"/>
            <a:ext cx="5272120" cy="314271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800" kern="0" dirty="0">
                <a:solidFill>
                  <a:srgbClr val="3B3837"/>
                </a:solidFill>
                <a:cs typeface="+mn-ea"/>
                <a:sym typeface="+mn-lt"/>
              </a:rPr>
              <a:t>Geometric three-dimensional academic </a:t>
            </a:r>
            <a:r>
              <a:rPr lang="en-US" altLang="zh-CN" sz="800" kern="0" dirty="0" err="1">
                <a:solidFill>
                  <a:srgbClr val="3B3837"/>
                </a:solidFill>
                <a:cs typeface="+mn-ea"/>
                <a:sym typeface="+mn-lt"/>
              </a:rPr>
              <a:t>reportGeometric</a:t>
            </a:r>
            <a:r>
              <a:rPr lang="en-US" altLang="zh-CN" sz="800" kern="0" dirty="0">
                <a:solidFill>
                  <a:srgbClr val="3B3837"/>
                </a:solidFill>
                <a:cs typeface="+mn-ea"/>
                <a:sym typeface="+mn-lt"/>
              </a:rPr>
              <a:t> three-dimensional academic report Geometric t</a:t>
            </a:r>
          </a:p>
          <a:p>
            <a:pPr algn="ctr">
              <a:defRPr/>
            </a:pPr>
            <a:r>
              <a:rPr lang="en-US" altLang="zh-CN" sz="800" kern="0" dirty="0" err="1">
                <a:solidFill>
                  <a:srgbClr val="3B3837"/>
                </a:solidFill>
                <a:cs typeface="+mn-ea"/>
                <a:sym typeface="+mn-lt"/>
              </a:rPr>
              <a:t>hree</a:t>
            </a:r>
            <a:r>
              <a:rPr lang="en-US" altLang="zh-CN" sz="800" kern="0" dirty="0">
                <a:solidFill>
                  <a:srgbClr val="3B3837"/>
                </a:solidFill>
                <a:cs typeface="+mn-ea"/>
                <a:sym typeface="+mn-lt"/>
              </a:rPr>
              <a:t>-dimensional academic </a:t>
            </a:r>
            <a:r>
              <a:rPr lang="en-US" altLang="zh-CN" sz="800" kern="0" dirty="0" err="1">
                <a:solidFill>
                  <a:srgbClr val="3B3837"/>
                </a:solidFill>
                <a:cs typeface="+mn-ea"/>
                <a:sym typeface="+mn-lt"/>
              </a:rPr>
              <a:t>reportGeometric</a:t>
            </a:r>
            <a:r>
              <a:rPr lang="en-US" altLang="zh-CN" sz="800" kern="0" dirty="0">
                <a:solidFill>
                  <a:srgbClr val="3B3837"/>
                </a:solidFill>
                <a:cs typeface="+mn-ea"/>
                <a:sym typeface="+mn-lt"/>
              </a:rPr>
              <a:t> three-dimensional academic report</a:t>
            </a:r>
            <a:endParaRPr lang="zh-CN" altLang="en-US" sz="8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cxnSp>
        <p:nvCxnSpPr>
          <p:cNvPr id="12" name="直接连接符 11"/>
          <p:cNvCxnSpPr>
            <a:cxnSpLocks/>
          </p:cNvCxnSpPr>
          <p:nvPr/>
        </p:nvCxnSpPr>
        <p:spPr>
          <a:xfrm>
            <a:off x="3132410" y="3218933"/>
            <a:ext cx="2592288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36"/>
          <p:cNvSpPr/>
          <p:nvPr/>
        </p:nvSpPr>
        <p:spPr>
          <a:xfrm>
            <a:off x="3993426" y="3074917"/>
            <a:ext cx="671502" cy="237327"/>
          </a:xfrm>
          <a:prstGeom prst="rect">
            <a:avLst/>
          </a:prstGeom>
          <a:solidFill>
            <a:srgbClr val="F1F1F1"/>
          </a:solidFill>
        </p:spPr>
        <p:txBody>
          <a:bodyPr wrap="none" lIns="67391" tIns="33696" rIns="67391" bIns="33696">
            <a:spAutoFit/>
          </a:bodyPr>
          <a:lstStyle/>
          <a:p>
            <a:pPr algn="ctr">
              <a:defRPr/>
            </a:pPr>
            <a:r>
              <a:rPr lang="zh-CN" altLang="en-US" sz="1100" kern="0" dirty="0">
                <a:solidFill>
                  <a:srgbClr val="3B3837"/>
                </a:solidFill>
                <a:cs typeface="+mn-ea"/>
                <a:sym typeface="+mn-lt"/>
              </a:rPr>
              <a:t>第一</a:t>
            </a:r>
            <a:r>
              <a:rPr lang="en-US" altLang="zh-CN" sz="1100" kern="0" dirty="0">
                <a:solidFill>
                  <a:srgbClr val="3B3837"/>
                </a:solidFill>
                <a:cs typeface="+mn-ea"/>
                <a:sym typeface="+mn-lt"/>
              </a:rPr>
              <a:t>PPT</a:t>
            </a:r>
            <a:endParaRPr lang="zh-CN" altLang="en-US" sz="11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543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473">
        <p:fade/>
      </p:transition>
    </mc:Choice>
    <mc:Fallback xmlns="">
      <p:transition spd="med" advTm="64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2.52205E-6 4.64567E-6 L 2.52205E-6 -0.07213 " pathEditMode="relative" rAng="0" ptsTypes="AA">
                                      <p:cBhvr>
                                        <p:cTn id="1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22"/>
                                    </p:animMotion>
                                    <p:animRot by="1500000">
                                      <p:cBhvr>
                                        <p:cTn id="1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xit" presetSubtype="4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55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5" grpId="0"/>
      <p:bldP spid="5" grpId="1"/>
      <p:bldP spid="6" grpId="0" animBg="1"/>
      <p:bldP spid="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78530" cy="5000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1764258" y="1512044"/>
            <a:ext cx="5256584" cy="244827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2550720" y="2033509"/>
            <a:ext cx="1019363" cy="971708"/>
          </a:xfrm>
          <a:prstGeom prst="ellipse">
            <a:avLst/>
          </a:prstGeom>
          <a:noFill/>
          <a:ln>
            <a:solidFill>
              <a:srgbClr val="3B38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rgbClr val="3B3837"/>
                </a:solidFill>
                <a:cs typeface="+mn-ea"/>
                <a:sym typeface="+mn-lt"/>
              </a:rPr>
              <a:t>01</a:t>
            </a:r>
            <a:endParaRPr lang="zh-CN" altLang="en-US" sz="600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sp>
        <p:nvSpPr>
          <p:cNvPr id="6" name="Rectangle 36"/>
          <p:cNvSpPr/>
          <p:nvPr/>
        </p:nvSpPr>
        <p:spPr>
          <a:xfrm>
            <a:off x="3060402" y="2232124"/>
            <a:ext cx="4968552" cy="622048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3600" kern="0" dirty="0">
                <a:solidFill>
                  <a:srgbClr val="3B3837"/>
                </a:solidFill>
                <a:cs typeface="+mn-ea"/>
                <a:sym typeface="+mn-lt"/>
              </a:rPr>
              <a:t>Introduction</a:t>
            </a:r>
            <a:endParaRPr lang="zh-CN" altLang="en-US" sz="36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08">
        <p:fade/>
      </p:transition>
    </mc:Choice>
    <mc:Fallback xmlns="">
      <p:transition spd="med" advTm="55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1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6" grpId="0"/>
      <p:bldP spid="6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22819" y="1360824"/>
            <a:ext cx="3298487" cy="2993502"/>
            <a:chOff x="1022759" y="1388376"/>
            <a:chExt cx="3366298" cy="3055582"/>
          </a:xfrm>
        </p:grpSpPr>
        <p:sp>
          <p:nvSpPr>
            <p:cNvPr id="3" name="平行四边形 10"/>
            <p:cNvSpPr/>
            <p:nvPr/>
          </p:nvSpPr>
          <p:spPr>
            <a:xfrm flipH="1">
              <a:off x="1022760" y="3576934"/>
              <a:ext cx="3337794" cy="346509"/>
            </a:xfrm>
            <a:custGeom>
              <a:avLst/>
              <a:gdLst>
                <a:gd name="connsiteX0" fmla="*/ 0 w 2505075"/>
                <a:gd name="connsiteY0" fmla="*/ 349250 h 349250"/>
                <a:gd name="connsiteX1" fmla="*/ 658738 w 2505075"/>
                <a:gd name="connsiteY1" fmla="*/ 0 h 349250"/>
                <a:gd name="connsiteX2" fmla="*/ 2505075 w 2505075"/>
                <a:gd name="connsiteY2" fmla="*/ 0 h 349250"/>
                <a:gd name="connsiteX3" fmla="*/ 1846337 w 2505075"/>
                <a:gd name="connsiteY3" fmla="*/ 349250 h 349250"/>
                <a:gd name="connsiteX4" fmla="*/ 0 w 2505075"/>
                <a:gd name="connsiteY4" fmla="*/ 349250 h 349250"/>
                <a:gd name="connsiteX0" fmla="*/ 0 w 2495550"/>
                <a:gd name="connsiteY0" fmla="*/ 177800 h 349250"/>
                <a:gd name="connsiteX1" fmla="*/ 649213 w 2495550"/>
                <a:gd name="connsiteY1" fmla="*/ 0 h 349250"/>
                <a:gd name="connsiteX2" fmla="*/ 2495550 w 2495550"/>
                <a:gd name="connsiteY2" fmla="*/ 0 h 349250"/>
                <a:gd name="connsiteX3" fmla="*/ 1836812 w 2495550"/>
                <a:gd name="connsiteY3" fmla="*/ 349250 h 349250"/>
                <a:gd name="connsiteX4" fmla="*/ 0 w 2495550"/>
                <a:gd name="connsiteY4" fmla="*/ 177800 h 349250"/>
                <a:gd name="connsiteX0" fmla="*/ 0 w 2495550"/>
                <a:gd name="connsiteY0" fmla="*/ 177800 h 177800"/>
                <a:gd name="connsiteX1" fmla="*/ 649213 w 2495550"/>
                <a:gd name="connsiteY1" fmla="*/ 0 h 177800"/>
                <a:gd name="connsiteX2" fmla="*/ 2495550 w 2495550"/>
                <a:gd name="connsiteY2" fmla="*/ 0 h 177800"/>
                <a:gd name="connsiteX3" fmla="*/ 1798712 w 2495550"/>
                <a:gd name="connsiteY3" fmla="*/ 174625 h 177800"/>
                <a:gd name="connsiteX4" fmla="*/ 0 w 2495550"/>
                <a:gd name="connsiteY4" fmla="*/ 177800 h 177800"/>
                <a:gd name="connsiteX0" fmla="*/ 0 w 2495550"/>
                <a:gd name="connsiteY0" fmla="*/ 177800 h 196850"/>
                <a:gd name="connsiteX1" fmla="*/ 649213 w 2495550"/>
                <a:gd name="connsiteY1" fmla="*/ 0 h 196850"/>
                <a:gd name="connsiteX2" fmla="*/ 2495550 w 2495550"/>
                <a:gd name="connsiteY2" fmla="*/ 0 h 196850"/>
                <a:gd name="connsiteX3" fmla="*/ 1865387 w 2495550"/>
                <a:gd name="connsiteY3" fmla="*/ 196850 h 196850"/>
                <a:gd name="connsiteX4" fmla="*/ 0 w 2495550"/>
                <a:gd name="connsiteY4" fmla="*/ 177800 h 196850"/>
                <a:gd name="connsiteX0" fmla="*/ 0 w 2501900"/>
                <a:gd name="connsiteY0" fmla="*/ 177800 h 196850"/>
                <a:gd name="connsiteX1" fmla="*/ 649213 w 2501900"/>
                <a:gd name="connsiteY1" fmla="*/ 0 h 196850"/>
                <a:gd name="connsiteX2" fmla="*/ 2501900 w 2501900"/>
                <a:gd name="connsiteY2" fmla="*/ 0 h 196850"/>
                <a:gd name="connsiteX3" fmla="*/ 1865387 w 2501900"/>
                <a:gd name="connsiteY3" fmla="*/ 196850 h 196850"/>
                <a:gd name="connsiteX4" fmla="*/ 0 w 2501900"/>
                <a:gd name="connsiteY4" fmla="*/ 177800 h 196850"/>
                <a:gd name="connsiteX0" fmla="*/ 0 w 2501900"/>
                <a:gd name="connsiteY0" fmla="*/ 196850 h 215900"/>
                <a:gd name="connsiteX1" fmla="*/ 722238 w 2501900"/>
                <a:gd name="connsiteY1" fmla="*/ 0 h 215900"/>
                <a:gd name="connsiteX2" fmla="*/ 2501900 w 2501900"/>
                <a:gd name="connsiteY2" fmla="*/ 19050 h 215900"/>
                <a:gd name="connsiteX3" fmla="*/ 1865387 w 2501900"/>
                <a:gd name="connsiteY3" fmla="*/ 215900 h 215900"/>
                <a:gd name="connsiteX4" fmla="*/ 0 w 2501900"/>
                <a:gd name="connsiteY4" fmla="*/ 196850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900" h="215900">
                  <a:moveTo>
                    <a:pt x="0" y="196850"/>
                  </a:moveTo>
                  <a:lnTo>
                    <a:pt x="722238" y="0"/>
                  </a:lnTo>
                  <a:lnTo>
                    <a:pt x="2501900" y="19050"/>
                  </a:lnTo>
                  <a:lnTo>
                    <a:pt x="1865387" y="21590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endParaRPr lang="zh-CN" altLang="en-US" sz="2351" dirty="0">
                <a:cs typeface="+mn-ea"/>
                <a:sym typeface="+mn-lt"/>
              </a:endParaRPr>
            </a:p>
          </p:txBody>
        </p:sp>
        <p:sp>
          <p:nvSpPr>
            <p:cNvPr id="4" name="平行四边形 10"/>
            <p:cNvSpPr/>
            <p:nvPr/>
          </p:nvSpPr>
          <p:spPr>
            <a:xfrm flipH="1">
              <a:off x="1022760" y="1904388"/>
              <a:ext cx="3337794" cy="346509"/>
            </a:xfrm>
            <a:custGeom>
              <a:avLst/>
              <a:gdLst>
                <a:gd name="connsiteX0" fmla="*/ 0 w 2505075"/>
                <a:gd name="connsiteY0" fmla="*/ 349250 h 349250"/>
                <a:gd name="connsiteX1" fmla="*/ 658738 w 2505075"/>
                <a:gd name="connsiteY1" fmla="*/ 0 h 349250"/>
                <a:gd name="connsiteX2" fmla="*/ 2505075 w 2505075"/>
                <a:gd name="connsiteY2" fmla="*/ 0 h 349250"/>
                <a:gd name="connsiteX3" fmla="*/ 1846337 w 2505075"/>
                <a:gd name="connsiteY3" fmla="*/ 349250 h 349250"/>
                <a:gd name="connsiteX4" fmla="*/ 0 w 2505075"/>
                <a:gd name="connsiteY4" fmla="*/ 349250 h 349250"/>
                <a:gd name="connsiteX0" fmla="*/ 0 w 2495550"/>
                <a:gd name="connsiteY0" fmla="*/ 177800 h 349250"/>
                <a:gd name="connsiteX1" fmla="*/ 649213 w 2495550"/>
                <a:gd name="connsiteY1" fmla="*/ 0 h 349250"/>
                <a:gd name="connsiteX2" fmla="*/ 2495550 w 2495550"/>
                <a:gd name="connsiteY2" fmla="*/ 0 h 349250"/>
                <a:gd name="connsiteX3" fmla="*/ 1836812 w 2495550"/>
                <a:gd name="connsiteY3" fmla="*/ 349250 h 349250"/>
                <a:gd name="connsiteX4" fmla="*/ 0 w 2495550"/>
                <a:gd name="connsiteY4" fmla="*/ 177800 h 349250"/>
                <a:gd name="connsiteX0" fmla="*/ 0 w 2495550"/>
                <a:gd name="connsiteY0" fmla="*/ 177800 h 177800"/>
                <a:gd name="connsiteX1" fmla="*/ 649213 w 2495550"/>
                <a:gd name="connsiteY1" fmla="*/ 0 h 177800"/>
                <a:gd name="connsiteX2" fmla="*/ 2495550 w 2495550"/>
                <a:gd name="connsiteY2" fmla="*/ 0 h 177800"/>
                <a:gd name="connsiteX3" fmla="*/ 1798712 w 2495550"/>
                <a:gd name="connsiteY3" fmla="*/ 174625 h 177800"/>
                <a:gd name="connsiteX4" fmla="*/ 0 w 2495550"/>
                <a:gd name="connsiteY4" fmla="*/ 177800 h 177800"/>
                <a:gd name="connsiteX0" fmla="*/ 0 w 2495550"/>
                <a:gd name="connsiteY0" fmla="*/ 177800 h 196850"/>
                <a:gd name="connsiteX1" fmla="*/ 649213 w 2495550"/>
                <a:gd name="connsiteY1" fmla="*/ 0 h 196850"/>
                <a:gd name="connsiteX2" fmla="*/ 2495550 w 2495550"/>
                <a:gd name="connsiteY2" fmla="*/ 0 h 196850"/>
                <a:gd name="connsiteX3" fmla="*/ 1865387 w 2495550"/>
                <a:gd name="connsiteY3" fmla="*/ 196850 h 196850"/>
                <a:gd name="connsiteX4" fmla="*/ 0 w 2495550"/>
                <a:gd name="connsiteY4" fmla="*/ 177800 h 196850"/>
                <a:gd name="connsiteX0" fmla="*/ 0 w 2501900"/>
                <a:gd name="connsiteY0" fmla="*/ 177800 h 196850"/>
                <a:gd name="connsiteX1" fmla="*/ 649213 w 2501900"/>
                <a:gd name="connsiteY1" fmla="*/ 0 h 196850"/>
                <a:gd name="connsiteX2" fmla="*/ 2501900 w 2501900"/>
                <a:gd name="connsiteY2" fmla="*/ 0 h 196850"/>
                <a:gd name="connsiteX3" fmla="*/ 1865387 w 2501900"/>
                <a:gd name="connsiteY3" fmla="*/ 196850 h 196850"/>
                <a:gd name="connsiteX4" fmla="*/ 0 w 2501900"/>
                <a:gd name="connsiteY4" fmla="*/ 177800 h 196850"/>
                <a:gd name="connsiteX0" fmla="*/ 0 w 2501900"/>
                <a:gd name="connsiteY0" fmla="*/ 196850 h 215900"/>
                <a:gd name="connsiteX1" fmla="*/ 722238 w 2501900"/>
                <a:gd name="connsiteY1" fmla="*/ 0 h 215900"/>
                <a:gd name="connsiteX2" fmla="*/ 2501900 w 2501900"/>
                <a:gd name="connsiteY2" fmla="*/ 19050 h 215900"/>
                <a:gd name="connsiteX3" fmla="*/ 1865387 w 2501900"/>
                <a:gd name="connsiteY3" fmla="*/ 215900 h 215900"/>
                <a:gd name="connsiteX4" fmla="*/ 0 w 2501900"/>
                <a:gd name="connsiteY4" fmla="*/ 196850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900" h="215900">
                  <a:moveTo>
                    <a:pt x="0" y="196850"/>
                  </a:moveTo>
                  <a:lnTo>
                    <a:pt x="722238" y="0"/>
                  </a:lnTo>
                  <a:lnTo>
                    <a:pt x="2501900" y="19050"/>
                  </a:lnTo>
                  <a:lnTo>
                    <a:pt x="1865387" y="21590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endParaRPr lang="zh-CN" altLang="en-US" sz="2351" dirty="0">
                <a:cs typeface="+mn-ea"/>
                <a:sym typeface="+mn-lt"/>
              </a:endParaRPr>
            </a:p>
          </p:txBody>
        </p:sp>
        <p:sp>
          <p:nvSpPr>
            <p:cNvPr id="5" name="平行四边形 10"/>
            <p:cNvSpPr/>
            <p:nvPr/>
          </p:nvSpPr>
          <p:spPr>
            <a:xfrm flipH="1">
              <a:off x="1022760" y="2739912"/>
              <a:ext cx="3337794" cy="346509"/>
            </a:xfrm>
            <a:custGeom>
              <a:avLst/>
              <a:gdLst>
                <a:gd name="connsiteX0" fmla="*/ 0 w 2505075"/>
                <a:gd name="connsiteY0" fmla="*/ 349250 h 349250"/>
                <a:gd name="connsiteX1" fmla="*/ 658738 w 2505075"/>
                <a:gd name="connsiteY1" fmla="*/ 0 h 349250"/>
                <a:gd name="connsiteX2" fmla="*/ 2505075 w 2505075"/>
                <a:gd name="connsiteY2" fmla="*/ 0 h 349250"/>
                <a:gd name="connsiteX3" fmla="*/ 1846337 w 2505075"/>
                <a:gd name="connsiteY3" fmla="*/ 349250 h 349250"/>
                <a:gd name="connsiteX4" fmla="*/ 0 w 2505075"/>
                <a:gd name="connsiteY4" fmla="*/ 349250 h 349250"/>
                <a:gd name="connsiteX0" fmla="*/ 0 w 2495550"/>
                <a:gd name="connsiteY0" fmla="*/ 177800 h 349250"/>
                <a:gd name="connsiteX1" fmla="*/ 649213 w 2495550"/>
                <a:gd name="connsiteY1" fmla="*/ 0 h 349250"/>
                <a:gd name="connsiteX2" fmla="*/ 2495550 w 2495550"/>
                <a:gd name="connsiteY2" fmla="*/ 0 h 349250"/>
                <a:gd name="connsiteX3" fmla="*/ 1836812 w 2495550"/>
                <a:gd name="connsiteY3" fmla="*/ 349250 h 349250"/>
                <a:gd name="connsiteX4" fmla="*/ 0 w 2495550"/>
                <a:gd name="connsiteY4" fmla="*/ 177800 h 349250"/>
                <a:gd name="connsiteX0" fmla="*/ 0 w 2495550"/>
                <a:gd name="connsiteY0" fmla="*/ 177800 h 177800"/>
                <a:gd name="connsiteX1" fmla="*/ 649213 w 2495550"/>
                <a:gd name="connsiteY1" fmla="*/ 0 h 177800"/>
                <a:gd name="connsiteX2" fmla="*/ 2495550 w 2495550"/>
                <a:gd name="connsiteY2" fmla="*/ 0 h 177800"/>
                <a:gd name="connsiteX3" fmla="*/ 1798712 w 2495550"/>
                <a:gd name="connsiteY3" fmla="*/ 174625 h 177800"/>
                <a:gd name="connsiteX4" fmla="*/ 0 w 2495550"/>
                <a:gd name="connsiteY4" fmla="*/ 177800 h 177800"/>
                <a:gd name="connsiteX0" fmla="*/ 0 w 2495550"/>
                <a:gd name="connsiteY0" fmla="*/ 177800 h 196850"/>
                <a:gd name="connsiteX1" fmla="*/ 649213 w 2495550"/>
                <a:gd name="connsiteY1" fmla="*/ 0 h 196850"/>
                <a:gd name="connsiteX2" fmla="*/ 2495550 w 2495550"/>
                <a:gd name="connsiteY2" fmla="*/ 0 h 196850"/>
                <a:gd name="connsiteX3" fmla="*/ 1865387 w 2495550"/>
                <a:gd name="connsiteY3" fmla="*/ 196850 h 196850"/>
                <a:gd name="connsiteX4" fmla="*/ 0 w 2495550"/>
                <a:gd name="connsiteY4" fmla="*/ 177800 h 196850"/>
                <a:gd name="connsiteX0" fmla="*/ 0 w 2501900"/>
                <a:gd name="connsiteY0" fmla="*/ 177800 h 196850"/>
                <a:gd name="connsiteX1" fmla="*/ 649213 w 2501900"/>
                <a:gd name="connsiteY1" fmla="*/ 0 h 196850"/>
                <a:gd name="connsiteX2" fmla="*/ 2501900 w 2501900"/>
                <a:gd name="connsiteY2" fmla="*/ 0 h 196850"/>
                <a:gd name="connsiteX3" fmla="*/ 1865387 w 2501900"/>
                <a:gd name="connsiteY3" fmla="*/ 196850 h 196850"/>
                <a:gd name="connsiteX4" fmla="*/ 0 w 2501900"/>
                <a:gd name="connsiteY4" fmla="*/ 177800 h 196850"/>
                <a:gd name="connsiteX0" fmla="*/ 0 w 2501900"/>
                <a:gd name="connsiteY0" fmla="*/ 196850 h 215900"/>
                <a:gd name="connsiteX1" fmla="*/ 722238 w 2501900"/>
                <a:gd name="connsiteY1" fmla="*/ 0 h 215900"/>
                <a:gd name="connsiteX2" fmla="*/ 2501900 w 2501900"/>
                <a:gd name="connsiteY2" fmla="*/ 19050 h 215900"/>
                <a:gd name="connsiteX3" fmla="*/ 1865387 w 2501900"/>
                <a:gd name="connsiteY3" fmla="*/ 215900 h 215900"/>
                <a:gd name="connsiteX4" fmla="*/ 0 w 2501900"/>
                <a:gd name="connsiteY4" fmla="*/ 196850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900" h="215900">
                  <a:moveTo>
                    <a:pt x="0" y="196850"/>
                  </a:moveTo>
                  <a:lnTo>
                    <a:pt x="722238" y="0"/>
                  </a:lnTo>
                  <a:lnTo>
                    <a:pt x="2501900" y="19050"/>
                  </a:lnTo>
                  <a:lnTo>
                    <a:pt x="1865387" y="21590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endParaRPr lang="zh-CN" altLang="en-US" sz="2351" dirty="0"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504301" y="3056421"/>
              <a:ext cx="2868254" cy="5505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r>
                <a:rPr lang="en-US" altLang="zh-CN" sz="2351" dirty="0">
                  <a:cs typeface="+mn-ea"/>
                  <a:sym typeface="+mn-lt"/>
                </a:rPr>
                <a:t>Previous work</a:t>
              </a:r>
              <a:endParaRPr lang="zh-CN" altLang="en-US" sz="2351" dirty="0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504301" y="2219397"/>
              <a:ext cx="2868254" cy="552016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r>
                <a:rPr lang="en-US" altLang="zh-CN" sz="2351" dirty="0">
                  <a:cs typeface="+mn-ea"/>
                  <a:sym typeface="+mn-lt"/>
                </a:rPr>
                <a:t>Background</a:t>
              </a:r>
              <a:endParaRPr lang="zh-CN" altLang="en-US" sz="2351" dirty="0">
                <a:cs typeface="+mn-ea"/>
                <a:sym typeface="+mn-lt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1022759" y="1740884"/>
              <a:ext cx="3366298" cy="499513"/>
            </a:xfrm>
            <a:custGeom>
              <a:avLst/>
              <a:gdLst>
                <a:gd name="connsiteX0" fmla="*/ 1587500 w 2540000"/>
                <a:gd name="connsiteY0" fmla="*/ 0 h 355600"/>
                <a:gd name="connsiteX1" fmla="*/ 2540000 w 2540000"/>
                <a:gd name="connsiteY1" fmla="*/ 355600 h 355600"/>
                <a:gd name="connsiteX2" fmla="*/ 609600 w 2540000"/>
                <a:gd name="connsiteY2" fmla="*/ 342900 h 355600"/>
                <a:gd name="connsiteX3" fmla="*/ 0 w 2540000"/>
                <a:gd name="connsiteY3" fmla="*/ 152400 h 355600"/>
                <a:gd name="connsiteX4" fmla="*/ 1701800 w 2540000"/>
                <a:gd name="connsiteY4" fmla="*/ 25400 h 355600"/>
                <a:gd name="connsiteX5" fmla="*/ 1701800 w 2540000"/>
                <a:gd name="connsiteY5" fmla="*/ 25400 h 355600"/>
                <a:gd name="connsiteX6" fmla="*/ 1701800 w 2540000"/>
                <a:gd name="connsiteY6" fmla="*/ 25400 h 355600"/>
                <a:gd name="connsiteX0" fmla="*/ 1492250 w 2540000"/>
                <a:gd name="connsiteY0" fmla="*/ 19050 h 330200"/>
                <a:gd name="connsiteX1" fmla="*/ 2540000 w 2540000"/>
                <a:gd name="connsiteY1" fmla="*/ 330200 h 330200"/>
                <a:gd name="connsiteX2" fmla="*/ 609600 w 2540000"/>
                <a:gd name="connsiteY2" fmla="*/ 317500 h 330200"/>
                <a:gd name="connsiteX3" fmla="*/ 0 w 2540000"/>
                <a:gd name="connsiteY3" fmla="*/ 127000 h 330200"/>
                <a:gd name="connsiteX4" fmla="*/ 1701800 w 2540000"/>
                <a:gd name="connsiteY4" fmla="*/ 0 h 330200"/>
                <a:gd name="connsiteX5" fmla="*/ 1701800 w 2540000"/>
                <a:gd name="connsiteY5" fmla="*/ 0 h 330200"/>
                <a:gd name="connsiteX6" fmla="*/ 1701800 w 2540000"/>
                <a:gd name="connsiteY6" fmla="*/ 0 h 330200"/>
                <a:gd name="connsiteX0" fmla="*/ 1492250 w 2540000"/>
                <a:gd name="connsiteY0" fmla="*/ 19050 h 330200"/>
                <a:gd name="connsiteX1" fmla="*/ 2540000 w 2540000"/>
                <a:gd name="connsiteY1" fmla="*/ 330200 h 330200"/>
                <a:gd name="connsiteX2" fmla="*/ 609600 w 2540000"/>
                <a:gd name="connsiteY2" fmla="*/ 317500 h 330200"/>
                <a:gd name="connsiteX3" fmla="*/ 0 w 2540000"/>
                <a:gd name="connsiteY3" fmla="*/ 127000 h 330200"/>
                <a:gd name="connsiteX4" fmla="*/ 1701800 w 2540000"/>
                <a:gd name="connsiteY4" fmla="*/ 0 h 330200"/>
                <a:gd name="connsiteX5" fmla="*/ 1701800 w 2540000"/>
                <a:gd name="connsiteY5" fmla="*/ 0 h 330200"/>
                <a:gd name="connsiteX6" fmla="*/ 1504950 w 2540000"/>
                <a:gd name="connsiteY6" fmla="*/ 25400 h 330200"/>
                <a:gd name="connsiteX0" fmla="*/ 1492250 w 2540000"/>
                <a:gd name="connsiteY0" fmla="*/ 19050 h 330200"/>
                <a:gd name="connsiteX1" fmla="*/ 2540000 w 2540000"/>
                <a:gd name="connsiteY1" fmla="*/ 330200 h 330200"/>
                <a:gd name="connsiteX2" fmla="*/ 609600 w 2540000"/>
                <a:gd name="connsiteY2" fmla="*/ 317500 h 330200"/>
                <a:gd name="connsiteX3" fmla="*/ 0 w 2540000"/>
                <a:gd name="connsiteY3" fmla="*/ 127000 h 330200"/>
                <a:gd name="connsiteX4" fmla="*/ 1701800 w 2540000"/>
                <a:gd name="connsiteY4" fmla="*/ 0 h 330200"/>
                <a:gd name="connsiteX5" fmla="*/ 1504950 w 2540000"/>
                <a:gd name="connsiteY5" fmla="*/ 25400 h 330200"/>
                <a:gd name="connsiteX0" fmla="*/ 1492250 w 2540000"/>
                <a:gd name="connsiteY0" fmla="*/ 0 h 311150"/>
                <a:gd name="connsiteX1" fmla="*/ 2540000 w 2540000"/>
                <a:gd name="connsiteY1" fmla="*/ 311150 h 311150"/>
                <a:gd name="connsiteX2" fmla="*/ 609600 w 2540000"/>
                <a:gd name="connsiteY2" fmla="*/ 298450 h 311150"/>
                <a:gd name="connsiteX3" fmla="*/ 0 w 2540000"/>
                <a:gd name="connsiteY3" fmla="*/ 107950 h 311150"/>
                <a:gd name="connsiteX4" fmla="*/ 1504950 w 2540000"/>
                <a:gd name="connsiteY4" fmla="*/ 6350 h 311150"/>
                <a:gd name="connsiteX0" fmla="*/ 1479550 w 2527300"/>
                <a:gd name="connsiteY0" fmla="*/ 0 h 311150"/>
                <a:gd name="connsiteX1" fmla="*/ 2527300 w 2527300"/>
                <a:gd name="connsiteY1" fmla="*/ 311150 h 311150"/>
                <a:gd name="connsiteX2" fmla="*/ 596900 w 2527300"/>
                <a:gd name="connsiteY2" fmla="*/ 298450 h 311150"/>
                <a:gd name="connsiteX3" fmla="*/ 0 w 2527300"/>
                <a:gd name="connsiteY3" fmla="*/ 114300 h 311150"/>
                <a:gd name="connsiteX4" fmla="*/ 1492250 w 2527300"/>
                <a:gd name="connsiteY4" fmla="*/ 6350 h 311150"/>
                <a:gd name="connsiteX0" fmla="*/ 1479550 w 2527300"/>
                <a:gd name="connsiteY0" fmla="*/ 0 h 311150"/>
                <a:gd name="connsiteX1" fmla="*/ 2527300 w 2527300"/>
                <a:gd name="connsiteY1" fmla="*/ 311150 h 311150"/>
                <a:gd name="connsiteX2" fmla="*/ 596900 w 2527300"/>
                <a:gd name="connsiteY2" fmla="*/ 298450 h 311150"/>
                <a:gd name="connsiteX3" fmla="*/ 0 w 2527300"/>
                <a:gd name="connsiteY3" fmla="*/ 114300 h 311150"/>
                <a:gd name="connsiteX4" fmla="*/ 1492250 w 2527300"/>
                <a:gd name="connsiteY4" fmla="*/ 6350 h 311150"/>
                <a:gd name="connsiteX5" fmla="*/ 1479550 w 2527300"/>
                <a:gd name="connsiteY5" fmla="*/ 0 h 311150"/>
                <a:gd name="connsiteX0" fmla="*/ 0 w 2527300"/>
                <a:gd name="connsiteY0" fmla="*/ 114300 h 311150"/>
                <a:gd name="connsiteX1" fmla="*/ 1492250 w 2527300"/>
                <a:gd name="connsiteY1" fmla="*/ 6350 h 311150"/>
                <a:gd name="connsiteX2" fmla="*/ 1479550 w 2527300"/>
                <a:gd name="connsiteY2" fmla="*/ 0 h 311150"/>
                <a:gd name="connsiteX3" fmla="*/ 2527300 w 2527300"/>
                <a:gd name="connsiteY3" fmla="*/ 311150 h 311150"/>
                <a:gd name="connsiteX4" fmla="*/ 596900 w 2527300"/>
                <a:gd name="connsiteY4" fmla="*/ 298450 h 311150"/>
                <a:gd name="connsiteX5" fmla="*/ 91440 w 2527300"/>
                <a:gd name="connsiteY5" fmla="*/ 205740 h 311150"/>
                <a:gd name="connsiteX0" fmla="*/ 0 w 2527300"/>
                <a:gd name="connsiteY0" fmla="*/ 114300 h 311150"/>
                <a:gd name="connsiteX1" fmla="*/ 1492250 w 2527300"/>
                <a:gd name="connsiteY1" fmla="*/ 6350 h 311150"/>
                <a:gd name="connsiteX2" fmla="*/ 1479550 w 2527300"/>
                <a:gd name="connsiteY2" fmla="*/ 0 h 311150"/>
                <a:gd name="connsiteX3" fmla="*/ 2527300 w 2527300"/>
                <a:gd name="connsiteY3" fmla="*/ 311150 h 311150"/>
                <a:gd name="connsiteX4" fmla="*/ 596900 w 2527300"/>
                <a:gd name="connsiteY4" fmla="*/ 298450 h 311150"/>
                <a:gd name="connsiteX5" fmla="*/ 21590 w 2527300"/>
                <a:gd name="connsiteY5" fmla="*/ 135890 h 311150"/>
                <a:gd name="connsiteX0" fmla="*/ 0 w 2517775"/>
                <a:gd name="connsiteY0" fmla="*/ 114300 h 311150"/>
                <a:gd name="connsiteX1" fmla="*/ 1482725 w 2517775"/>
                <a:gd name="connsiteY1" fmla="*/ 6350 h 311150"/>
                <a:gd name="connsiteX2" fmla="*/ 1470025 w 2517775"/>
                <a:gd name="connsiteY2" fmla="*/ 0 h 311150"/>
                <a:gd name="connsiteX3" fmla="*/ 2517775 w 2517775"/>
                <a:gd name="connsiteY3" fmla="*/ 311150 h 311150"/>
                <a:gd name="connsiteX4" fmla="*/ 587375 w 2517775"/>
                <a:gd name="connsiteY4" fmla="*/ 298450 h 311150"/>
                <a:gd name="connsiteX5" fmla="*/ 12065 w 2517775"/>
                <a:gd name="connsiteY5" fmla="*/ 135890 h 311150"/>
                <a:gd name="connsiteX0" fmla="*/ 0 w 2517775"/>
                <a:gd name="connsiteY0" fmla="*/ 114300 h 311150"/>
                <a:gd name="connsiteX1" fmla="*/ 1482725 w 2517775"/>
                <a:gd name="connsiteY1" fmla="*/ 6350 h 311150"/>
                <a:gd name="connsiteX2" fmla="*/ 1470025 w 2517775"/>
                <a:gd name="connsiteY2" fmla="*/ 0 h 311150"/>
                <a:gd name="connsiteX3" fmla="*/ 2517775 w 2517775"/>
                <a:gd name="connsiteY3" fmla="*/ 311150 h 311150"/>
                <a:gd name="connsiteX4" fmla="*/ 587375 w 2517775"/>
                <a:gd name="connsiteY4" fmla="*/ 298450 h 311150"/>
                <a:gd name="connsiteX5" fmla="*/ 2540 w 2517775"/>
                <a:gd name="connsiteY5" fmla="*/ 119221 h 31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7775" h="311150">
                  <a:moveTo>
                    <a:pt x="0" y="114300"/>
                  </a:moveTo>
                  <a:lnTo>
                    <a:pt x="1482725" y="6350"/>
                  </a:lnTo>
                  <a:lnTo>
                    <a:pt x="1470025" y="0"/>
                  </a:lnTo>
                  <a:lnTo>
                    <a:pt x="2517775" y="311150"/>
                  </a:lnTo>
                  <a:lnTo>
                    <a:pt x="587375" y="298450"/>
                  </a:lnTo>
                  <a:lnTo>
                    <a:pt x="2540" y="119221"/>
                  </a:lnTo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endParaRPr lang="zh-CN" altLang="en-US" sz="2351" dirty="0"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504301" y="1388376"/>
              <a:ext cx="2868254" cy="5505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r>
                <a:rPr lang="en-US" altLang="zh-CN" sz="2351" dirty="0">
                  <a:cs typeface="+mn-ea"/>
                  <a:sym typeface="+mn-lt"/>
                </a:rPr>
                <a:t>Global Goals</a:t>
              </a:r>
              <a:endParaRPr lang="zh-CN" altLang="en-US" sz="2351" dirty="0"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504301" y="3891942"/>
              <a:ext cx="2868254" cy="552016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r>
                <a:rPr lang="en-US" altLang="zh-CN" sz="2351" dirty="0">
                  <a:cs typeface="+mn-ea"/>
                  <a:sym typeface="+mn-lt"/>
                </a:rPr>
                <a:t>Improvements</a:t>
              </a:r>
              <a:endParaRPr lang="zh-CN" altLang="en-US" sz="2351" dirty="0">
                <a:cs typeface="+mn-ea"/>
                <a:sym typeface="+mn-lt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022759" y="3056421"/>
              <a:ext cx="481542" cy="5505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r>
                <a:rPr lang="en-US" altLang="zh-CN" sz="2548" dirty="0">
                  <a:cs typeface="+mn-ea"/>
                  <a:sym typeface="+mn-lt"/>
                </a:rPr>
                <a:t>C</a:t>
              </a:r>
              <a:endParaRPr lang="zh-CN" altLang="en-US" sz="2548" dirty="0">
                <a:cs typeface="+mn-ea"/>
                <a:sym typeface="+mn-lt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022759" y="2219397"/>
              <a:ext cx="481542" cy="552016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r>
                <a:rPr lang="en-US" altLang="zh-CN" sz="2548" dirty="0">
                  <a:cs typeface="+mn-ea"/>
                  <a:sym typeface="+mn-lt"/>
                </a:rPr>
                <a:t>B</a:t>
              </a:r>
              <a:endParaRPr lang="zh-CN" altLang="en-US" sz="2548" dirty="0">
                <a:cs typeface="+mn-ea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022759" y="1388376"/>
              <a:ext cx="481542" cy="5505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r>
                <a:rPr lang="en-US" altLang="zh-CN" sz="2548" dirty="0">
                  <a:cs typeface="+mn-ea"/>
                  <a:sym typeface="+mn-lt"/>
                </a:rPr>
                <a:t>A</a:t>
              </a:r>
              <a:endParaRPr lang="zh-CN" altLang="en-US" sz="2548" dirty="0"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022759" y="3891942"/>
              <a:ext cx="481542" cy="552016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4648" tIns="42325" rIns="84648" bIns="42325" anchor="ctr"/>
            <a:lstStyle/>
            <a:p>
              <a:pPr algn="ctr">
                <a:defRPr/>
              </a:pPr>
              <a:r>
                <a:rPr lang="en-US" altLang="zh-CN" sz="2548" dirty="0">
                  <a:cs typeface="+mn-ea"/>
                  <a:sym typeface="+mn-lt"/>
                </a:rPr>
                <a:t>D</a:t>
              </a:r>
              <a:endParaRPr lang="zh-CN" altLang="en-US" sz="2548" dirty="0">
                <a:cs typeface="+mn-ea"/>
                <a:sym typeface="+mn-lt"/>
              </a:endParaRPr>
            </a:p>
          </p:txBody>
        </p:sp>
      </p:grpSp>
      <p:sp>
        <p:nvSpPr>
          <p:cNvPr id="15" name="文本框 3"/>
          <p:cNvSpPr txBox="1"/>
          <p:nvPr/>
        </p:nvSpPr>
        <p:spPr>
          <a:xfrm>
            <a:off x="4321308" y="1360824"/>
            <a:ext cx="3707131" cy="539330"/>
          </a:xfrm>
          <a:prstGeom prst="rect">
            <a:avLst/>
          </a:prstGeom>
          <a:noFill/>
        </p:spPr>
        <p:txBody>
          <a:bodyPr lIns="84648" tIns="0" rIns="84648" bIns="0" anchor="ctr"/>
          <a:lstStyle/>
          <a:p>
            <a:pPr lvl="0"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Using cell phone sensing data to estimate the type and quality of interpersonal relationships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文本框 22"/>
          <p:cNvSpPr txBox="1"/>
          <p:nvPr/>
        </p:nvSpPr>
        <p:spPr>
          <a:xfrm>
            <a:off x="4321308" y="2169085"/>
            <a:ext cx="3656997" cy="539330"/>
          </a:xfrm>
          <a:prstGeom prst="rect">
            <a:avLst/>
          </a:prstGeom>
          <a:noFill/>
        </p:spPr>
        <p:txBody>
          <a:bodyPr lIns="84648" tIns="0" rIns="84648" bIns="0" anchor="ctr"/>
          <a:lstStyle/>
          <a:p>
            <a:pPr lvl="0"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Mental illness become more common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Personal interpersonal relationship factors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23"/>
          <p:cNvSpPr txBox="1"/>
          <p:nvPr/>
        </p:nvSpPr>
        <p:spPr>
          <a:xfrm>
            <a:off x="4321308" y="3060945"/>
            <a:ext cx="3707131" cy="539331"/>
          </a:xfrm>
          <a:prstGeom prst="rect">
            <a:avLst/>
          </a:prstGeom>
          <a:noFill/>
        </p:spPr>
        <p:txBody>
          <a:bodyPr lIns="84648" tIns="0" rIns="84648" bIns="0" anchor="ctr"/>
          <a:lstStyle/>
          <a:p>
            <a:pPr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Feature modalities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Small samples from narrow groups</a:t>
            </a:r>
          </a:p>
          <a:p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</a:endParaRPr>
          </a:p>
        </p:txBody>
      </p:sp>
      <p:sp>
        <p:nvSpPr>
          <p:cNvPr id="18" name="文本框 24"/>
          <p:cNvSpPr txBox="1"/>
          <p:nvPr/>
        </p:nvSpPr>
        <p:spPr>
          <a:xfrm>
            <a:off x="4321308" y="3801771"/>
            <a:ext cx="3707131" cy="539331"/>
          </a:xfrm>
          <a:prstGeom prst="rect">
            <a:avLst/>
          </a:prstGeom>
          <a:noFill/>
        </p:spPr>
        <p:txBody>
          <a:bodyPr lIns="84648" tIns="0" rIns="84648" bIns="0" anchor="ctr"/>
          <a:lstStyle/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Automated Machine Learning	Model Training</a:t>
            </a:r>
          </a:p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Contextualization of communication patterns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20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1800" kern="0" dirty="0">
                <a:solidFill>
                  <a:srgbClr val="3B3837"/>
                </a:solidFill>
                <a:cs typeface="+mn-ea"/>
                <a:sym typeface="+mn-lt"/>
              </a:rPr>
              <a:t>Introduction</a:t>
            </a:r>
            <a:endParaRPr lang="zh-CN" altLang="en-US" sz="18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37">
        <p:fade/>
      </p:transition>
    </mc:Choice>
    <mc:Fallback xmlns="">
      <p:transition spd="med" advTm="34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5577"/>
            <a:ext cx="9078530" cy="5000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1872270" y="1440036"/>
            <a:ext cx="5256584" cy="244827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2550720" y="2033509"/>
            <a:ext cx="1019363" cy="971708"/>
          </a:xfrm>
          <a:prstGeom prst="ellipse">
            <a:avLst/>
          </a:prstGeom>
          <a:noFill/>
          <a:ln>
            <a:solidFill>
              <a:srgbClr val="3B38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rgbClr val="3B3837"/>
                </a:solidFill>
                <a:cs typeface="+mn-ea"/>
                <a:sym typeface="+mn-lt"/>
              </a:rPr>
              <a:t>02</a:t>
            </a:r>
            <a:endParaRPr lang="zh-CN" altLang="en-US" sz="600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sp>
        <p:nvSpPr>
          <p:cNvPr id="6" name="Rectangle 36"/>
          <p:cNvSpPr/>
          <p:nvPr/>
        </p:nvSpPr>
        <p:spPr>
          <a:xfrm>
            <a:off x="3060402" y="2232124"/>
            <a:ext cx="4968552" cy="622048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3600" kern="0" dirty="0">
                <a:solidFill>
                  <a:srgbClr val="3B3837"/>
                </a:solidFill>
                <a:cs typeface="+mn-ea"/>
                <a:sym typeface="+mn-lt"/>
              </a:rPr>
              <a:t>Related Work</a:t>
            </a:r>
            <a:endParaRPr lang="zh-CN" altLang="en-US" sz="36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0231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08">
        <p:fade/>
      </p:transition>
    </mc:Choice>
    <mc:Fallback xmlns="">
      <p:transition spd="med" advTm="55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1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6" grpId="0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/>
          </p:cNvSpPr>
          <p:nvPr/>
        </p:nvSpPr>
        <p:spPr bwMode="auto">
          <a:xfrm>
            <a:off x="4563405" y="1250015"/>
            <a:ext cx="1082261" cy="1206427"/>
          </a:xfrm>
          <a:custGeom>
            <a:avLst/>
            <a:gdLst>
              <a:gd name="T0" fmla="*/ 72 w 1344"/>
              <a:gd name="T1" fmla="*/ 104 h 1498"/>
              <a:gd name="T2" fmla="*/ 124 w 1344"/>
              <a:gd name="T3" fmla="*/ 132 h 1498"/>
              <a:gd name="T4" fmla="*/ 152 w 1344"/>
              <a:gd name="T5" fmla="*/ 182 h 1498"/>
              <a:gd name="T6" fmla="*/ 152 w 1344"/>
              <a:gd name="T7" fmla="*/ 224 h 1498"/>
              <a:gd name="T8" fmla="*/ 124 w 1344"/>
              <a:gd name="T9" fmla="*/ 276 h 1498"/>
              <a:gd name="T10" fmla="*/ 72 w 1344"/>
              <a:gd name="T11" fmla="*/ 304 h 1498"/>
              <a:gd name="T12" fmla="*/ 38 w 1344"/>
              <a:gd name="T13" fmla="*/ 304 h 1498"/>
              <a:gd name="T14" fmla="*/ 0 w 1344"/>
              <a:gd name="T15" fmla="*/ 290 h 1498"/>
              <a:gd name="T16" fmla="*/ 48 w 1344"/>
              <a:gd name="T17" fmla="*/ 410 h 1498"/>
              <a:gd name="T18" fmla="*/ 188 w 1344"/>
              <a:gd name="T19" fmla="*/ 428 h 1498"/>
              <a:gd name="T20" fmla="*/ 320 w 1344"/>
              <a:gd name="T21" fmla="*/ 468 h 1498"/>
              <a:gd name="T22" fmla="*/ 444 w 1344"/>
              <a:gd name="T23" fmla="*/ 524 h 1498"/>
              <a:gd name="T24" fmla="*/ 556 w 1344"/>
              <a:gd name="T25" fmla="*/ 598 h 1498"/>
              <a:gd name="T26" fmla="*/ 658 w 1344"/>
              <a:gd name="T27" fmla="*/ 686 h 1498"/>
              <a:gd name="T28" fmla="*/ 746 w 1344"/>
              <a:gd name="T29" fmla="*/ 786 h 1498"/>
              <a:gd name="T30" fmla="*/ 820 w 1344"/>
              <a:gd name="T31" fmla="*/ 900 h 1498"/>
              <a:gd name="T32" fmla="*/ 876 w 1344"/>
              <a:gd name="T33" fmla="*/ 1024 h 1498"/>
              <a:gd name="T34" fmla="*/ 914 w 1344"/>
              <a:gd name="T35" fmla="*/ 1156 h 1498"/>
              <a:gd name="T36" fmla="*/ 934 w 1344"/>
              <a:gd name="T37" fmla="*/ 1296 h 1498"/>
              <a:gd name="T38" fmla="*/ 1078 w 1344"/>
              <a:gd name="T39" fmla="*/ 1344 h 1498"/>
              <a:gd name="T40" fmla="*/ 1088 w 1344"/>
              <a:gd name="T41" fmla="*/ 1352 h 1498"/>
              <a:gd name="T42" fmla="*/ 1086 w 1344"/>
              <a:gd name="T43" fmla="*/ 1364 h 1498"/>
              <a:gd name="T44" fmla="*/ 1064 w 1344"/>
              <a:gd name="T45" fmla="*/ 1404 h 1498"/>
              <a:gd name="T46" fmla="*/ 1064 w 1344"/>
              <a:gd name="T47" fmla="*/ 1436 h 1498"/>
              <a:gd name="T48" fmla="*/ 1086 w 1344"/>
              <a:gd name="T49" fmla="*/ 1476 h 1498"/>
              <a:gd name="T50" fmla="*/ 1124 w 1344"/>
              <a:gd name="T51" fmla="*/ 1496 h 1498"/>
              <a:gd name="T52" fmla="*/ 1156 w 1344"/>
              <a:gd name="T53" fmla="*/ 1496 h 1498"/>
              <a:gd name="T54" fmla="*/ 1196 w 1344"/>
              <a:gd name="T55" fmla="*/ 1476 h 1498"/>
              <a:gd name="T56" fmla="*/ 1218 w 1344"/>
              <a:gd name="T57" fmla="*/ 1436 h 1498"/>
              <a:gd name="T58" fmla="*/ 1218 w 1344"/>
              <a:gd name="T59" fmla="*/ 1404 h 1498"/>
              <a:gd name="T60" fmla="*/ 1196 w 1344"/>
              <a:gd name="T61" fmla="*/ 1364 h 1498"/>
              <a:gd name="T62" fmla="*/ 1192 w 1344"/>
              <a:gd name="T63" fmla="*/ 1352 h 1498"/>
              <a:gd name="T64" fmla="*/ 1204 w 1344"/>
              <a:gd name="T65" fmla="*/ 1344 h 1498"/>
              <a:gd name="T66" fmla="*/ 1342 w 1344"/>
              <a:gd name="T67" fmla="*/ 1276 h 1498"/>
              <a:gd name="T68" fmla="*/ 1314 w 1344"/>
              <a:gd name="T69" fmla="*/ 1074 h 1498"/>
              <a:gd name="T70" fmla="*/ 1260 w 1344"/>
              <a:gd name="T71" fmla="*/ 884 h 1498"/>
              <a:gd name="T72" fmla="*/ 1178 w 1344"/>
              <a:gd name="T73" fmla="*/ 706 h 1498"/>
              <a:gd name="T74" fmla="*/ 1074 w 1344"/>
              <a:gd name="T75" fmla="*/ 542 h 1498"/>
              <a:gd name="T76" fmla="*/ 946 w 1344"/>
              <a:gd name="T77" fmla="*/ 396 h 1498"/>
              <a:gd name="T78" fmla="*/ 800 w 1344"/>
              <a:gd name="T79" fmla="*/ 270 h 1498"/>
              <a:gd name="T80" fmla="*/ 638 w 1344"/>
              <a:gd name="T81" fmla="*/ 166 h 1498"/>
              <a:gd name="T82" fmla="*/ 460 w 1344"/>
              <a:gd name="T83" fmla="*/ 84 h 1498"/>
              <a:gd name="T84" fmla="*/ 270 w 1344"/>
              <a:gd name="T85" fmla="*/ 28 h 1498"/>
              <a:gd name="T86" fmla="*/ 68 w 1344"/>
              <a:gd name="T87" fmla="*/ 2 h 1498"/>
              <a:gd name="T88" fmla="*/ 0 w 1344"/>
              <a:gd name="T89" fmla="*/ 116 h 1498"/>
              <a:gd name="T90" fmla="*/ 38 w 1344"/>
              <a:gd name="T91" fmla="*/ 102 h 1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44" h="1498">
                <a:moveTo>
                  <a:pt x="52" y="102"/>
                </a:moveTo>
                <a:lnTo>
                  <a:pt x="52" y="102"/>
                </a:lnTo>
                <a:lnTo>
                  <a:pt x="72" y="104"/>
                </a:lnTo>
                <a:lnTo>
                  <a:pt x="92" y="110"/>
                </a:lnTo>
                <a:lnTo>
                  <a:pt x="108" y="118"/>
                </a:lnTo>
                <a:lnTo>
                  <a:pt x="124" y="132"/>
                </a:lnTo>
                <a:lnTo>
                  <a:pt x="136" y="146"/>
                </a:lnTo>
                <a:lnTo>
                  <a:pt x="146" y="164"/>
                </a:lnTo>
                <a:lnTo>
                  <a:pt x="152" y="182"/>
                </a:lnTo>
                <a:lnTo>
                  <a:pt x="154" y="204"/>
                </a:lnTo>
                <a:lnTo>
                  <a:pt x="154" y="204"/>
                </a:lnTo>
                <a:lnTo>
                  <a:pt x="152" y="224"/>
                </a:lnTo>
                <a:lnTo>
                  <a:pt x="146" y="242"/>
                </a:lnTo>
                <a:lnTo>
                  <a:pt x="136" y="260"/>
                </a:lnTo>
                <a:lnTo>
                  <a:pt x="124" y="276"/>
                </a:lnTo>
                <a:lnTo>
                  <a:pt x="108" y="288"/>
                </a:lnTo>
                <a:lnTo>
                  <a:pt x="92" y="298"/>
                </a:lnTo>
                <a:lnTo>
                  <a:pt x="72" y="304"/>
                </a:lnTo>
                <a:lnTo>
                  <a:pt x="52" y="306"/>
                </a:lnTo>
                <a:lnTo>
                  <a:pt x="52" y="306"/>
                </a:lnTo>
                <a:lnTo>
                  <a:pt x="38" y="304"/>
                </a:lnTo>
                <a:lnTo>
                  <a:pt x="24" y="302"/>
                </a:lnTo>
                <a:lnTo>
                  <a:pt x="12" y="298"/>
                </a:lnTo>
                <a:lnTo>
                  <a:pt x="0" y="290"/>
                </a:lnTo>
                <a:lnTo>
                  <a:pt x="0" y="408"/>
                </a:lnTo>
                <a:lnTo>
                  <a:pt x="0" y="408"/>
                </a:lnTo>
                <a:lnTo>
                  <a:pt x="48" y="410"/>
                </a:lnTo>
                <a:lnTo>
                  <a:pt x="94" y="414"/>
                </a:lnTo>
                <a:lnTo>
                  <a:pt x="142" y="420"/>
                </a:lnTo>
                <a:lnTo>
                  <a:pt x="188" y="428"/>
                </a:lnTo>
                <a:lnTo>
                  <a:pt x="232" y="440"/>
                </a:lnTo>
                <a:lnTo>
                  <a:pt x="276" y="452"/>
                </a:lnTo>
                <a:lnTo>
                  <a:pt x="320" y="468"/>
                </a:lnTo>
                <a:lnTo>
                  <a:pt x="362" y="484"/>
                </a:lnTo>
                <a:lnTo>
                  <a:pt x="404" y="504"/>
                </a:lnTo>
                <a:lnTo>
                  <a:pt x="444" y="524"/>
                </a:lnTo>
                <a:lnTo>
                  <a:pt x="482" y="546"/>
                </a:lnTo>
                <a:lnTo>
                  <a:pt x="520" y="570"/>
                </a:lnTo>
                <a:lnTo>
                  <a:pt x="556" y="598"/>
                </a:lnTo>
                <a:lnTo>
                  <a:pt x="592" y="624"/>
                </a:lnTo>
                <a:lnTo>
                  <a:pt x="626" y="654"/>
                </a:lnTo>
                <a:lnTo>
                  <a:pt x="658" y="686"/>
                </a:lnTo>
                <a:lnTo>
                  <a:pt x="690" y="718"/>
                </a:lnTo>
                <a:lnTo>
                  <a:pt x="718" y="752"/>
                </a:lnTo>
                <a:lnTo>
                  <a:pt x="746" y="786"/>
                </a:lnTo>
                <a:lnTo>
                  <a:pt x="772" y="824"/>
                </a:lnTo>
                <a:lnTo>
                  <a:pt x="796" y="862"/>
                </a:lnTo>
                <a:lnTo>
                  <a:pt x="820" y="900"/>
                </a:lnTo>
                <a:lnTo>
                  <a:pt x="840" y="940"/>
                </a:lnTo>
                <a:lnTo>
                  <a:pt x="860" y="982"/>
                </a:lnTo>
                <a:lnTo>
                  <a:pt x="876" y="1024"/>
                </a:lnTo>
                <a:lnTo>
                  <a:pt x="890" y="1068"/>
                </a:lnTo>
                <a:lnTo>
                  <a:pt x="904" y="1112"/>
                </a:lnTo>
                <a:lnTo>
                  <a:pt x="914" y="1156"/>
                </a:lnTo>
                <a:lnTo>
                  <a:pt x="924" y="1202"/>
                </a:lnTo>
                <a:lnTo>
                  <a:pt x="930" y="1248"/>
                </a:lnTo>
                <a:lnTo>
                  <a:pt x="934" y="1296"/>
                </a:lnTo>
                <a:lnTo>
                  <a:pt x="936" y="1344"/>
                </a:lnTo>
                <a:lnTo>
                  <a:pt x="1078" y="1344"/>
                </a:lnTo>
                <a:lnTo>
                  <a:pt x="1078" y="1344"/>
                </a:lnTo>
                <a:lnTo>
                  <a:pt x="1084" y="1346"/>
                </a:lnTo>
                <a:lnTo>
                  <a:pt x="1088" y="1352"/>
                </a:lnTo>
                <a:lnTo>
                  <a:pt x="1088" y="1352"/>
                </a:lnTo>
                <a:lnTo>
                  <a:pt x="1090" y="1358"/>
                </a:lnTo>
                <a:lnTo>
                  <a:pt x="1086" y="1364"/>
                </a:lnTo>
                <a:lnTo>
                  <a:pt x="1086" y="1364"/>
                </a:lnTo>
                <a:lnTo>
                  <a:pt x="1076" y="1376"/>
                </a:lnTo>
                <a:lnTo>
                  <a:pt x="1068" y="1390"/>
                </a:lnTo>
                <a:lnTo>
                  <a:pt x="1064" y="1404"/>
                </a:lnTo>
                <a:lnTo>
                  <a:pt x="1062" y="1420"/>
                </a:lnTo>
                <a:lnTo>
                  <a:pt x="1062" y="1420"/>
                </a:lnTo>
                <a:lnTo>
                  <a:pt x="1064" y="1436"/>
                </a:lnTo>
                <a:lnTo>
                  <a:pt x="1068" y="1450"/>
                </a:lnTo>
                <a:lnTo>
                  <a:pt x="1076" y="1464"/>
                </a:lnTo>
                <a:lnTo>
                  <a:pt x="1086" y="1476"/>
                </a:lnTo>
                <a:lnTo>
                  <a:pt x="1098" y="1486"/>
                </a:lnTo>
                <a:lnTo>
                  <a:pt x="1110" y="1492"/>
                </a:lnTo>
                <a:lnTo>
                  <a:pt x="1124" y="1496"/>
                </a:lnTo>
                <a:lnTo>
                  <a:pt x="1140" y="1498"/>
                </a:lnTo>
                <a:lnTo>
                  <a:pt x="1140" y="1498"/>
                </a:lnTo>
                <a:lnTo>
                  <a:pt x="1156" y="1496"/>
                </a:lnTo>
                <a:lnTo>
                  <a:pt x="1170" y="1492"/>
                </a:lnTo>
                <a:lnTo>
                  <a:pt x="1184" y="1486"/>
                </a:lnTo>
                <a:lnTo>
                  <a:pt x="1196" y="1476"/>
                </a:lnTo>
                <a:lnTo>
                  <a:pt x="1206" y="1464"/>
                </a:lnTo>
                <a:lnTo>
                  <a:pt x="1212" y="1450"/>
                </a:lnTo>
                <a:lnTo>
                  <a:pt x="1218" y="1436"/>
                </a:lnTo>
                <a:lnTo>
                  <a:pt x="1218" y="1420"/>
                </a:lnTo>
                <a:lnTo>
                  <a:pt x="1218" y="1420"/>
                </a:lnTo>
                <a:lnTo>
                  <a:pt x="1218" y="1404"/>
                </a:lnTo>
                <a:lnTo>
                  <a:pt x="1212" y="1390"/>
                </a:lnTo>
                <a:lnTo>
                  <a:pt x="1206" y="1376"/>
                </a:lnTo>
                <a:lnTo>
                  <a:pt x="1196" y="1364"/>
                </a:lnTo>
                <a:lnTo>
                  <a:pt x="1196" y="1364"/>
                </a:lnTo>
                <a:lnTo>
                  <a:pt x="1192" y="1358"/>
                </a:lnTo>
                <a:lnTo>
                  <a:pt x="1192" y="1352"/>
                </a:lnTo>
                <a:lnTo>
                  <a:pt x="1192" y="1352"/>
                </a:lnTo>
                <a:lnTo>
                  <a:pt x="1196" y="1346"/>
                </a:lnTo>
                <a:lnTo>
                  <a:pt x="1204" y="1344"/>
                </a:lnTo>
                <a:lnTo>
                  <a:pt x="1344" y="1344"/>
                </a:lnTo>
                <a:lnTo>
                  <a:pt x="1344" y="1344"/>
                </a:lnTo>
                <a:lnTo>
                  <a:pt x="1342" y="1276"/>
                </a:lnTo>
                <a:lnTo>
                  <a:pt x="1336" y="1208"/>
                </a:lnTo>
                <a:lnTo>
                  <a:pt x="1326" y="1140"/>
                </a:lnTo>
                <a:lnTo>
                  <a:pt x="1314" y="1074"/>
                </a:lnTo>
                <a:lnTo>
                  <a:pt x="1298" y="1010"/>
                </a:lnTo>
                <a:lnTo>
                  <a:pt x="1280" y="946"/>
                </a:lnTo>
                <a:lnTo>
                  <a:pt x="1260" y="884"/>
                </a:lnTo>
                <a:lnTo>
                  <a:pt x="1234" y="822"/>
                </a:lnTo>
                <a:lnTo>
                  <a:pt x="1208" y="764"/>
                </a:lnTo>
                <a:lnTo>
                  <a:pt x="1178" y="706"/>
                </a:lnTo>
                <a:lnTo>
                  <a:pt x="1146" y="650"/>
                </a:lnTo>
                <a:lnTo>
                  <a:pt x="1110" y="596"/>
                </a:lnTo>
                <a:lnTo>
                  <a:pt x="1074" y="542"/>
                </a:lnTo>
                <a:lnTo>
                  <a:pt x="1034" y="492"/>
                </a:lnTo>
                <a:lnTo>
                  <a:pt x="992" y="444"/>
                </a:lnTo>
                <a:lnTo>
                  <a:pt x="946" y="396"/>
                </a:lnTo>
                <a:lnTo>
                  <a:pt x="900" y="352"/>
                </a:lnTo>
                <a:lnTo>
                  <a:pt x="852" y="310"/>
                </a:lnTo>
                <a:lnTo>
                  <a:pt x="800" y="270"/>
                </a:lnTo>
                <a:lnTo>
                  <a:pt x="748" y="232"/>
                </a:lnTo>
                <a:lnTo>
                  <a:pt x="694" y="198"/>
                </a:lnTo>
                <a:lnTo>
                  <a:pt x="638" y="166"/>
                </a:lnTo>
                <a:lnTo>
                  <a:pt x="580" y="136"/>
                </a:lnTo>
                <a:lnTo>
                  <a:pt x="520" y="108"/>
                </a:lnTo>
                <a:lnTo>
                  <a:pt x="460" y="84"/>
                </a:lnTo>
                <a:lnTo>
                  <a:pt x="398" y="62"/>
                </a:lnTo>
                <a:lnTo>
                  <a:pt x="334" y="44"/>
                </a:lnTo>
                <a:lnTo>
                  <a:pt x="270" y="28"/>
                </a:lnTo>
                <a:lnTo>
                  <a:pt x="204" y="16"/>
                </a:lnTo>
                <a:lnTo>
                  <a:pt x="136" y="8"/>
                </a:lnTo>
                <a:lnTo>
                  <a:pt x="68" y="2"/>
                </a:lnTo>
                <a:lnTo>
                  <a:pt x="0" y="0"/>
                </a:lnTo>
                <a:lnTo>
                  <a:pt x="0" y="116"/>
                </a:lnTo>
                <a:lnTo>
                  <a:pt x="0" y="116"/>
                </a:lnTo>
                <a:lnTo>
                  <a:pt x="12" y="110"/>
                </a:lnTo>
                <a:lnTo>
                  <a:pt x="24" y="104"/>
                </a:lnTo>
                <a:lnTo>
                  <a:pt x="38" y="102"/>
                </a:lnTo>
                <a:lnTo>
                  <a:pt x="52" y="102"/>
                </a:lnTo>
                <a:lnTo>
                  <a:pt x="52" y="102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89606" tIns="44803" rIns="89606" bIns="44803" numCol="1" anchor="t" anchorCtr="0" compatLnSpc="1">
            <a:prstTxWarp prst="textNoShape">
              <a:avLst/>
            </a:prstTxWarp>
          </a:bodyPr>
          <a:lstStyle/>
          <a:p>
            <a:endParaRPr lang="zh-CN" altLang="en-US" sz="1764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3461817" y="2227722"/>
            <a:ext cx="1082261" cy="1204816"/>
          </a:xfrm>
          <a:custGeom>
            <a:avLst/>
            <a:gdLst>
              <a:gd name="T0" fmla="*/ 1270 w 1344"/>
              <a:gd name="T1" fmla="*/ 1394 h 1496"/>
              <a:gd name="T2" fmla="*/ 1220 w 1344"/>
              <a:gd name="T3" fmla="*/ 1368 h 1496"/>
              <a:gd name="T4" fmla="*/ 1192 w 1344"/>
              <a:gd name="T5" fmla="*/ 1316 h 1496"/>
              <a:gd name="T6" fmla="*/ 1192 w 1344"/>
              <a:gd name="T7" fmla="*/ 1274 h 1496"/>
              <a:gd name="T8" fmla="*/ 1220 w 1344"/>
              <a:gd name="T9" fmla="*/ 1222 h 1496"/>
              <a:gd name="T10" fmla="*/ 1270 w 1344"/>
              <a:gd name="T11" fmla="*/ 1196 h 1496"/>
              <a:gd name="T12" fmla="*/ 1306 w 1344"/>
              <a:gd name="T13" fmla="*/ 1194 h 1496"/>
              <a:gd name="T14" fmla="*/ 1344 w 1344"/>
              <a:gd name="T15" fmla="*/ 1208 h 1496"/>
              <a:gd name="T16" fmla="*/ 1296 w 1344"/>
              <a:gd name="T17" fmla="*/ 1086 h 1496"/>
              <a:gd name="T18" fmla="*/ 1156 w 1344"/>
              <a:gd name="T19" fmla="*/ 1068 h 1496"/>
              <a:gd name="T20" fmla="*/ 1024 w 1344"/>
              <a:gd name="T21" fmla="*/ 1028 h 1496"/>
              <a:gd name="T22" fmla="*/ 900 w 1344"/>
              <a:gd name="T23" fmla="*/ 972 h 1496"/>
              <a:gd name="T24" fmla="*/ 788 w 1344"/>
              <a:gd name="T25" fmla="*/ 900 h 1496"/>
              <a:gd name="T26" fmla="*/ 686 w 1344"/>
              <a:gd name="T27" fmla="*/ 812 h 1496"/>
              <a:gd name="T28" fmla="*/ 598 w 1344"/>
              <a:gd name="T29" fmla="*/ 710 h 1496"/>
              <a:gd name="T30" fmla="*/ 524 w 1344"/>
              <a:gd name="T31" fmla="*/ 598 h 1496"/>
              <a:gd name="T32" fmla="*/ 468 w 1344"/>
              <a:gd name="T33" fmla="*/ 474 h 1496"/>
              <a:gd name="T34" fmla="*/ 430 w 1344"/>
              <a:gd name="T35" fmla="*/ 342 h 1496"/>
              <a:gd name="T36" fmla="*/ 410 w 1344"/>
              <a:gd name="T37" fmla="*/ 202 h 1496"/>
              <a:gd name="T38" fmla="*/ 266 w 1344"/>
              <a:gd name="T39" fmla="*/ 154 h 1496"/>
              <a:gd name="T40" fmla="*/ 254 w 1344"/>
              <a:gd name="T41" fmla="*/ 146 h 1496"/>
              <a:gd name="T42" fmla="*/ 258 w 1344"/>
              <a:gd name="T43" fmla="*/ 134 h 1496"/>
              <a:gd name="T44" fmla="*/ 280 w 1344"/>
              <a:gd name="T45" fmla="*/ 94 h 1496"/>
              <a:gd name="T46" fmla="*/ 280 w 1344"/>
              <a:gd name="T47" fmla="*/ 62 h 1496"/>
              <a:gd name="T48" fmla="*/ 258 w 1344"/>
              <a:gd name="T49" fmla="*/ 22 h 1496"/>
              <a:gd name="T50" fmla="*/ 218 w 1344"/>
              <a:gd name="T51" fmla="*/ 2 h 1496"/>
              <a:gd name="T52" fmla="*/ 188 w 1344"/>
              <a:gd name="T53" fmla="*/ 2 h 1496"/>
              <a:gd name="T54" fmla="*/ 148 w 1344"/>
              <a:gd name="T55" fmla="*/ 22 h 1496"/>
              <a:gd name="T56" fmla="*/ 126 w 1344"/>
              <a:gd name="T57" fmla="*/ 62 h 1496"/>
              <a:gd name="T58" fmla="*/ 126 w 1344"/>
              <a:gd name="T59" fmla="*/ 94 h 1496"/>
              <a:gd name="T60" fmla="*/ 148 w 1344"/>
              <a:gd name="T61" fmla="*/ 134 h 1496"/>
              <a:gd name="T62" fmla="*/ 150 w 1344"/>
              <a:gd name="T63" fmla="*/ 146 h 1496"/>
              <a:gd name="T64" fmla="*/ 140 w 1344"/>
              <a:gd name="T65" fmla="*/ 154 h 1496"/>
              <a:gd name="T66" fmla="*/ 2 w 1344"/>
              <a:gd name="T67" fmla="*/ 222 h 1496"/>
              <a:gd name="T68" fmla="*/ 30 w 1344"/>
              <a:gd name="T69" fmla="*/ 424 h 1496"/>
              <a:gd name="T70" fmla="*/ 84 w 1344"/>
              <a:gd name="T71" fmla="*/ 614 h 1496"/>
              <a:gd name="T72" fmla="*/ 166 w 1344"/>
              <a:gd name="T73" fmla="*/ 792 h 1496"/>
              <a:gd name="T74" fmla="*/ 272 w 1344"/>
              <a:gd name="T75" fmla="*/ 954 h 1496"/>
              <a:gd name="T76" fmla="*/ 398 w 1344"/>
              <a:gd name="T77" fmla="*/ 1100 h 1496"/>
              <a:gd name="T78" fmla="*/ 544 w 1344"/>
              <a:gd name="T79" fmla="*/ 1226 h 1496"/>
              <a:gd name="T80" fmla="*/ 706 w 1344"/>
              <a:gd name="T81" fmla="*/ 1332 h 1496"/>
              <a:gd name="T82" fmla="*/ 884 w 1344"/>
              <a:gd name="T83" fmla="*/ 1412 h 1496"/>
              <a:gd name="T84" fmla="*/ 1074 w 1344"/>
              <a:gd name="T85" fmla="*/ 1468 h 1496"/>
              <a:gd name="T86" fmla="*/ 1274 w 1344"/>
              <a:gd name="T87" fmla="*/ 1494 h 1496"/>
              <a:gd name="T88" fmla="*/ 1344 w 1344"/>
              <a:gd name="T89" fmla="*/ 1382 h 1496"/>
              <a:gd name="T90" fmla="*/ 1306 w 1344"/>
              <a:gd name="T91" fmla="*/ 1396 h 1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44" h="1496">
                <a:moveTo>
                  <a:pt x="1292" y="1398"/>
                </a:moveTo>
                <a:lnTo>
                  <a:pt x="1292" y="1398"/>
                </a:lnTo>
                <a:lnTo>
                  <a:pt x="1270" y="1394"/>
                </a:lnTo>
                <a:lnTo>
                  <a:pt x="1252" y="1390"/>
                </a:lnTo>
                <a:lnTo>
                  <a:pt x="1234" y="1380"/>
                </a:lnTo>
                <a:lnTo>
                  <a:pt x="1220" y="1368"/>
                </a:lnTo>
                <a:lnTo>
                  <a:pt x="1206" y="1352"/>
                </a:lnTo>
                <a:lnTo>
                  <a:pt x="1198" y="1334"/>
                </a:lnTo>
                <a:lnTo>
                  <a:pt x="1192" y="1316"/>
                </a:lnTo>
                <a:lnTo>
                  <a:pt x="1190" y="1296"/>
                </a:lnTo>
                <a:lnTo>
                  <a:pt x="1190" y="1296"/>
                </a:lnTo>
                <a:lnTo>
                  <a:pt x="1192" y="1274"/>
                </a:lnTo>
                <a:lnTo>
                  <a:pt x="1198" y="1256"/>
                </a:lnTo>
                <a:lnTo>
                  <a:pt x="1206" y="1238"/>
                </a:lnTo>
                <a:lnTo>
                  <a:pt x="1220" y="1222"/>
                </a:lnTo>
                <a:lnTo>
                  <a:pt x="1234" y="1210"/>
                </a:lnTo>
                <a:lnTo>
                  <a:pt x="1252" y="1202"/>
                </a:lnTo>
                <a:lnTo>
                  <a:pt x="1270" y="1196"/>
                </a:lnTo>
                <a:lnTo>
                  <a:pt x="1292" y="1194"/>
                </a:lnTo>
                <a:lnTo>
                  <a:pt x="1292" y="1194"/>
                </a:lnTo>
                <a:lnTo>
                  <a:pt x="1306" y="1194"/>
                </a:lnTo>
                <a:lnTo>
                  <a:pt x="1318" y="1196"/>
                </a:lnTo>
                <a:lnTo>
                  <a:pt x="1332" y="1202"/>
                </a:lnTo>
                <a:lnTo>
                  <a:pt x="1344" y="1208"/>
                </a:lnTo>
                <a:lnTo>
                  <a:pt x="1344" y="1088"/>
                </a:lnTo>
                <a:lnTo>
                  <a:pt x="1344" y="1088"/>
                </a:lnTo>
                <a:lnTo>
                  <a:pt x="1296" y="1086"/>
                </a:lnTo>
                <a:lnTo>
                  <a:pt x="1248" y="1082"/>
                </a:lnTo>
                <a:lnTo>
                  <a:pt x="1202" y="1076"/>
                </a:lnTo>
                <a:lnTo>
                  <a:pt x="1156" y="1068"/>
                </a:lnTo>
                <a:lnTo>
                  <a:pt x="1112" y="1056"/>
                </a:lnTo>
                <a:lnTo>
                  <a:pt x="1068" y="1044"/>
                </a:lnTo>
                <a:lnTo>
                  <a:pt x="1024" y="1028"/>
                </a:lnTo>
                <a:lnTo>
                  <a:pt x="982" y="1012"/>
                </a:lnTo>
                <a:lnTo>
                  <a:pt x="940" y="994"/>
                </a:lnTo>
                <a:lnTo>
                  <a:pt x="900" y="972"/>
                </a:lnTo>
                <a:lnTo>
                  <a:pt x="862" y="950"/>
                </a:lnTo>
                <a:lnTo>
                  <a:pt x="824" y="926"/>
                </a:lnTo>
                <a:lnTo>
                  <a:pt x="788" y="900"/>
                </a:lnTo>
                <a:lnTo>
                  <a:pt x="752" y="872"/>
                </a:lnTo>
                <a:lnTo>
                  <a:pt x="718" y="842"/>
                </a:lnTo>
                <a:lnTo>
                  <a:pt x="686" y="812"/>
                </a:lnTo>
                <a:lnTo>
                  <a:pt x="656" y="780"/>
                </a:lnTo>
                <a:lnTo>
                  <a:pt x="626" y="746"/>
                </a:lnTo>
                <a:lnTo>
                  <a:pt x="598" y="710"/>
                </a:lnTo>
                <a:lnTo>
                  <a:pt x="572" y="674"/>
                </a:lnTo>
                <a:lnTo>
                  <a:pt x="548" y="636"/>
                </a:lnTo>
                <a:lnTo>
                  <a:pt x="524" y="598"/>
                </a:lnTo>
                <a:lnTo>
                  <a:pt x="504" y="556"/>
                </a:lnTo>
                <a:lnTo>
                  <a:pt x="486" y="516"/>
                </a:lnTo>
                <a:lnTo>
                  <a:pt x="468" y="474"/>
                </a:lnTo>
                <a:lnTo>
                  <a:pt x="454" y="430"/>
                </a:lnTo>
                <a:lnTo>
                  <a:pt x="440" y="386"/>
                </a:lnTo>
                <a:lnTo>
                  <a:pt x="430" y="342"/>
                </a:lnTo>
                <a:lnTo>
                  <a:pt x="420" y="296"/>
                </a:lnTo>
                <a:lnTo>
                  <a:pt x="414" y="250"/>
                </a:lnTo>
                <a:lnTo>
                  <a:pt x="410" y="202"/>
                </a:lnTo>
                <a:lnTo>
                  <a:pt x="408" y="154"/>
                </a:lnTo>
                <a:lnTo>
                  <a:pt x="266" y="154"/>
                </a:lnTo>
                <a:lnTo>
                  <a:pt x="266" y="154"/>
                </a:lnTo>
                <a:lnTo>
                  <a:pt x="260" y="152"/>
                </a:lnTo>
                <a:lnTo>
                  <a:pt x="254" y="146"/>
                </a:lnTo>
                <a:lnTo>
                  <a:pt x="254" y="146"/>
                </a:lnTo>
                <a:lnTo>
                  <a:pt x="254" y="140"/>
                </a:lnTo>
                <a:lnTo>
                  <a:pt x="258" y="134"/>
                </a:lnTo>
                <a:lnTo>
                  <a:pt x="258" y="134"/>
                </a:lnTo>
                <a:lnTo>
                  <a:pt x="268" y="122"/>
                </a:lnTo>
                <a:lnTo>
                  <a:pt x="274" y="108"/>
                </a:lnTo>
                <a:lnTo>
                  <a:pt x="280" y="94"/>
                </a:lnTo>
                <a:lnTo>
                  <a:pt x="280" y="78"/>
                </a:lnTo>
                <a:lnTo>
                  <a:pt x="280" y="78"/>
                </a:lnTo>
                <a:lnTo>
                  <a:pt x="280" y="62"/>
                </a:lnTo>
                <a:lnTo>
                  <a:pt x="274" y="48"/>
                </a:lnTo>
                <a:lnTo>
                  <a:pt x="268" y="34"/>
                </a:lnTo>
                <a:lnTo>
                  <a:pt x="258" y="22"/>
                </a:lnTo>
                <a:lnTo>
                  <a:pt x="246" y="14"/>
                </a:lnTo>
                <a:lnTo>
                  <a:pt x="234" y="6"/>
                </a:lnTo>
                <a:lnTo>
                  <a:pt x="218" y="2"/>
                </a:lnTo>
                <a:lnTo>
                  <a:pt x="202" y="0"/>
                </a:lnTo>
                <a:lnTo>
                  <a:pt x="202" y="0"/>
                </a:lnTo>
                <a:lnTo>
                  <a:pt x="188" y="2"/>
                </a:lnTo>
                <a:lnTo>
                  <a:pt x="172" y="6"/>
                </a:lnTo>
                <a:lnTo>
                  <a:pt x="160" y="14"/>
                </a:lnTo>
                <a:lnTo>
                  <a:pt x="148" y="22"/>
                </a:lnTo>
                <a:lnTo>
                  <a:pt x="138" y="34"/>
                </a:lnTo>
                <a:lnTo>
                  <a:pt x="130" y="48"/>
                </a:lnTo>
                <a:lnTo>
                  <a:pt x="126" y="62"/>
                </a:lnTo>
                <a:lnTo>
                  <a:pt x="124" y="78"/>
                </a:lnTo>
                <a:lnTo>
                  <a:pt x="124" y="78"/>
                </a:lnTo>
                <a:lnTo>
                  <a:pt x="126" y="94"/>
                </a:lnTo>
                <a:lnTo>
                  <a:pt x="130" y="108"/>
                </a:lnTo>
                <a:lnTo>
                  <a:pt x="138" y="122"/>
                </a:lnTo>
                <a:lnTo>
                  <a:pt x="148" y="134"/>
                </a:lnTo>
                <a:lnTo>
                  <a:pt x="148" y="134"/>
                </a:lnTo>
                <a:lnTo>
                  <a:pt x="152" y="140"/>
                </a:lnTo>
                <a:lnTo>
                  <a:pt x="150" y="146"/>
                </a:lnTo>
                <a:lnTo>
                  <a:pt x="150" y="146"/>
                </a:lnTo>
                <a:lnTo>
                  <a:pt x="146" y="152"/>
                </a:lnTo>
                <a:lnTo>
                  <a:pt x="140" y="154"/>
                </a:lnTo>
                <a:lnTo>
                  <a:pt x="0" y="154"/>
                </a:lnTo>
                <a:lnTo>
                  <a:pt x="0" y="154"/>
                </a:lnTo>
                <a:lnTo>
                  <a:pt x="2" y="222"/>
                </a:lnTo>
                <a:lnTo>
                  <a:pt x="8" y="290"/>
                </a:lnTo>
                <a:lnTo>
                  <a:pt x="18" y="358"/>
                </a:lnTo>
                <a:lnTo>
                  <a:pt x="30" y="424"/>
                </a:lnTo>
                <a:lnTo>
                  <a:pt x="46" y="488"/>
                </a:lnTo>
                <a:lnTo>
                  <a:pt x="64" y="552"/>
                </a:lnTo>
                <a:lnTo>
                  <a:pt x="84" y="614"/>
                </a:lnTo>
                <a:lnTo>
                  <a:pt x="110" y="674"/>
                </a:lnTo>
                <a:lnTo>
                  <a:pt x="136" y="734"/>
                </a:lnTo>
                <a:lnTo>
                  <a:pt x="166" y="792"/>
                </a:lnTo>
                <a:lnTo>
                  <a:pt x="198" y="848"/>
                </a:lnTo>
                <a:lnTo>
                  <a:pt x="234" y="902"/>
                </a:lnTo>
                <a:lnTo>
                  <a:pt x="272" y="954"/>
                </a:lnTo>
                <a:lnTo>
                  <a:pt x="310" y="1004"/>
                </a:lnTo>
                <a:lnTo>
                  <a:pt x="354" y="1054"/>
                </a:lnTo>
                <a:lnTo>
                  <a:pt x="398" y="1100"/>
                </a:lnTo>
                <a:lnTo>
                  <a:pt x="444" y="1144"/>
                </a:lnTo>
                <a:lnTo>
                  <a:pt x="492" y="1186"/>
                </a:lnTo>
                <a:lnTo>
                  <a:pt x="544" y="1226"/>
                </a:lnTo>
                <a:lnTo>
                  <a:pt x="596" y="1264"/>
                </a:lnTo>
                <a:lnTo>
                  <a:pt x="650" y="1298"/>
                </a:lnTo>
                <a:lnTo>
                  <a:pt x="706" y="1332"/>
                </a:lnTo>
                <a:lnTo>
                  <a:pt x="764" y="1360"/>
                </a:lnTo>
                <a:lnTo>
                  <a:pt x="824" y="1388"/>
                </a:lnTo>
                <a:lnTo>
                  <a:pt x="884" y="1412"/>
                </a:lnTo>
                <a:lnTo>
                  <a:pt x="946" y="1434"/>
                </a:lnTo>
                <a:lnTo>
                  <a:pt x="1010" y="1452"/>
                </a:lnTo>
                <a:lnTo>
                  <a:pt x="1074" y="1468"/>
                </a:lnTo>
                <a:lnTo>
                  <a:pt x="1140" y="1480"/>
                </a:lnTo>
                <a:lnTo>
                  <a:pt x="1206" y="1488"/>
                </a:lnTo>
                <a:lnTo>
                  <a:pt x="1274" y="1494"/>
                </a:lnTo>
                <a:lnTo>
                  <a:pt x="1344" y="1496"/>
                </a:lnTo>
                <a:lnTo>
                  <a:pt x="1344" y="1382"/>
                </a:lnTo>
                <a:lnTo>
                  <a:pt x="1344" y="1382"/>
                </a:lnTo>
                <a:lnTo>
                  <a:pt x="1332" y="1388"/>
                </a:lnTo>
                <a:lnTo>
                  <a:pt x="1318" y="1394"/>
                </a:lnTo>
                <a:lnTo>
                  <a:pt x="1306" y="1396"/>
                </a:lnTo>
                <a:lnTo>
                  <a:pt x="1292" y="1398"/>
                </a:lnTo>
                <a:lnTo>
                  <a:pt x="1292" y="1398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89606" tIns="44803" rIns="89606" bIns="44803" numCol="1" anchor="t" anchorCtr="0" compatLnSpc="1">
            <a:prstTxWarp prst="textNoShape">
              <a:avLst/>
            </a:prstTxWarp>
          </a:bodyPr>
          <a:lstStyle/>
          <a:p>
            <a:endParaRPr lang="zh-CN" altLang="en-US" sz="1764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96105" y="1028310"/>
            <a:ext cx="3541763" cy="1014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r">
              <a:lnSpc>
                <a:spcPct val="150000"/>
              </a:lnSpc>
              <a:spcAft>
                <a:spcPts val="441"/>
              </a:spcAft>
              <a:buFont typeface="Wingdings" pitchFamily="2" charset="2"/>
              <a:buChar char="Ø"/>
            </a:pPr>
            <a:r>
              <a:rPr lang="en-US" altLang="zh-CN" sz="1029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Use feature patterns such as communication logs, Bluetooth proximity, and geolocation tags to build machine learning models that estimate social relationships.</a:t>
            </a:r>
            <a:endParaRPr lang="en-US" altLang="zh-CN" sz="735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75625" y="2261897"/>
            <a:ext cx="3541763" cy="222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441"/>
              </a:spcAft>
              <a:buFont typeface="Wingdings" pitchFamily="2" charset="2"/>
              <a:buChar char="Ø"/>
            </a:pPr>
            <a:r>
              <a:rPr lang="en-US" altLang="zh-CN" sz="1029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Problem</a:t>
            </a:r>
            <a:endParaRPr lang="en-US" altLang="zh-CN" sz="1029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  <a:spcAft>
                <a:spcPts val="441"/>
              </a:spcAft>
            </a:pPr>
            <a:r>
              <a:rPr lang="en-US" altLang="zh-CN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Rough category differentiation and existence </a:t>
            </a:r>
          </a:p>
          <a:p>
            <a:pPr>
              <a:lnSpc>
                <a:spcPct val="150000"/>
              </a:lnSpc>
              <a:spcAft>
                <a:spcPts val="441"/>
              </a:spcAft>
            </a:pPr>
            <a:r>
              <a:rPr lang="en-US" altLang="zh-CN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of group overlap</a:t>
            </a:r>
          </a:p>
          <a:p>
            <a:pPr>
              <a:lnSpc>
                <a:spcPct val="150000"/>
              </a:lnSpc>
              <a:spcAft>
                <a:spcPts val="441"/>
              </a:spcAft>
            </a:pPr>
            <a:r>
              <a:rPr lang="en-US" altLang="zh-CN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Unclear relationship and semantic location between communication events and demographics</a:t>
            </a:r>
          </a:p>
          <a:p>
            <a:pPr marL="171450" indent="-171450">
              <a:lnSpc>
                <a:spcPct val="150000"/>
              </a:lnSpc>
              <a:spcAft>
                <a:spcPts val="441"/>
              </a:spcAft>
              <a:buFont typeface="Wingdings" pitchFamily="2" charset="2"/>
              <a:buChar char="Ø"/>
            </a:pPr>
            <a:r>
              <a:rPr lang="en-US" altLang="zh-CN" sz="1029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Expectation</a:t>
            </a:r>
          </a:p>
          <a:p>
            <a:pPr>
              <a:lnSpc>
                <a:spcPct val="150000"/>
              </a:lnSpc>
              <a:spcAft>
                <a:spcPts val="441"/>
              </a:spcAft>
            </a:pPr>
            <a:r>
              <a:rPr lang="en-US" altLang="zh-CN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Richer information on interpersonal relationship granularity classification and demographics</a:t>
            </a:r>
          </a:p>
        </p:txBody>
      </p:sp>
      <p:sp>
        <p:nvSpPr>
          <p:cNvPr id="17" name="椭圆 16"/>
          <p:cNvSpPr/>
          <p:nvPr/>
        </p:nvSpPr>
        <p:spPr>
          <a:xfrm>
            <a:off x="3862643" y="1650090"/>
            <a:ext cx="1382194" cy="13823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20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1800" kern="0" dirty="0">
                <a:solidFill>
                  <a:srgbClr val="3B3837"/>
                </a:solidFill>
                <a:cs typeface="+mn-ea"/>
                <a:sym typeface="+mn-lt"/>
              </a:rPr>
              <a:t>Related Work</a:t>
            </a:r>
            <a:endParaRPr lang="zh-CN" altLang="en-US" sz="18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0A99B13-3E21-224A-9A0A-34CE547C643C}"/>
              </a:ext>
            </a:extLst>
          </p:cNvPr>
          <p:cNvSpPr/>
          <p:nvPr/>
        </p:nvSpPr>
        <p:spPr>
          <a:xfrm>
            <a:off x="5184890" y="1028310"/>
            <a:ext cx="3541763" cy="539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441"/>
              </a:spcAft>
              <a:buFont typeface="Wingdings" pitchFamily="2" charset="2"/>
              <a:buChar char="Ø"/>
            </a:pPr>
            <a:r>
              <a:rPr lang="en-US" altLang="zh-CN" sz="1029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Small samples of narrow groups to build machine learning models</a:t>
            </a:r>
            <a:endParaRPr lang="en-US" altLang="zh-CN" sz="735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0650EDB-F804-D247-97FB-575540060323}"/>
              </a:ext>
            </a:extLst>
          </p:cNvPr>
          <p:cNvSpPr/>
          <p:nvPr/>
        </p:nvSpPr>
        <p:spPr>
          <a:xfrm>
            <a:off x="5184890" y="2550758"/>
            <a:ext cx="3541763" cy="1643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spcAft>
                <a:spcPts val="441"/>
              </a:spcAft>
              <a:buFont typeface="Wingdings" pitchFamily="2" charset="2"/>
              <a:buChar char="Ø"/>
            </a:pPr>
            <a:r>
              <a:rPr lang="en-US" altLang="zh-CN" sz="1029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Problem</a:t>
            </a:r>
            <a:endParaRPr lang="en-US" altLang="zh-CN" sz="1029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  <a:spcAft>
                <a:spcPts val="441"/>
              </a:spcAft>
            </a:pPr>
            <a:r>
              <a:rPr lang="en-US" altLang="zh-CN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Training samples have potential propensity to communicate and are not generalizable</a:t>
            </a:r>
          </a:p>
          <a:p>
            <a:pPr marL="171450" indent="-171450">
              <a:lnSpc>
                <a:spcPct val="150000"/>
              </a:lnSpc>
              <a:spcAft>
                <a:spcPts val="441"/>
              </a:spcAft>
              <a:buFont typeface="Wingdings" pitchFamily="2" charset="2"/>
              <a:buChar char="Ø"/>
            </a:pPr>
            <a:r>
              <a:rPr lang="en-US" altLang="zh-CN" sz="1029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Expectation</a:t>
            </a:r>
          </a:p>
          <a:p>
            <a:pPr>
              <a:lnSpc>
                <a:spcPct val="150000"/>
              </a:lnSpc>
              <a:spcAft>
                <a:spcPts val="441"/>
              </a:spcAft>
            </a:pPr>
            <a:r>
              <a:rPr lang="en-US" altLang="zh-CN" sz="1029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Machine learning models are highly accurate and statistically significant and generalizable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61">
        <p:fade/>
      </p:transition>
    </mc:Choice>
    <mc:Fallback xmlns="">
      <p:transition spd="med" advTm="68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14" grpId="0"/>
      <p:bldP spid="15" grpId="0"/>
      <p:bldP spid="22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78530" cy="5000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1872270" y="1440036"/>
            <a:ext cx="5256584" cy="244827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7234A06-9D94-1B4F-865B-D1C9B74811C4}"/>
              </a:ext>
            </a:extLst>
          </p:cNvPr>
          <p:cNvGrpSpPr/>
          <p:nvPr/>
        </p:nvGrpSpPr>
        <p:grpSpPr>
          <a:xfrm>
            <a:off x="1872270" y="2033509"/>
            <a:ext cx="5256584" cy="971708"/>
            <a:chOff x="2550720" y="2033509"/>
            <a:chExt cx="5256584" cy="971708"/>
          </a:xfrm>
        </p:grpSpPr>
        <p:sp>
          <p:nvSpPr>
            <p:cNvPr id="3" name="椭圆 2"/>
            <p:cNvSpPr/>
            <p:nvPr/>
          </p:nvSpPr>
          <p:spPr>
            <a:xfrm>
              <a:off x="2550720" y="2033509"/>
              <a:ext cx="1019363" cy="971708"/>
            </a:xfrm>
            <a:prstGeom prst="ellipse">
              <a:avLst/>
            </a:prstGeom>
            <a:noFill/>
            <a:ln>
              <a:solidFill>
                <a:srgbClr val="3B38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dirty="0">
                  <a:solidFill>
                    <a:srgbClr val="3B3837"/>
                  </a:solidFill>
                  <a:cs typeface="+mn-ea"/>
                  <a:sym typeface="+mn-lt"/>
                </a:rPr>
                <a:t>03</a:t>
              </a:r>
              <a:endParaRPr lang="zh-CN" altLang="en-US" sz="6000" dirty="0">
                <a:solidFill>
                  <a:srgbClr val="3B3837"/>
                </a:solidFill>
                <a:cs typeface="+mn-ea"/>
                <a:sym typeface="+mn-lt"/>
              </a:endParaRPr>
            </a:p>
          </p:txBody>
        </p:sp>
        <p:sp>
          <p:nvSpPr>
            <p:cNvPr id="6" name="Rectangle 36"/>
            <p:cNvSpPr/>
            <p:nvPr/>
          </p:nvSpPr>
          <p:spPr>
            <a:xfrm>
              <a:off x="3453939" y="2239116"/>
              <a:ext cx="4353365" cy="560493"/>
            </a:xfrm>
            <a:prstGeom prst="rect">
              <a:avLst/>
            </a:prstGeom>
            <a:noFill/>
          </p:spPr>
          <p:txBody>
            <a:bodyPr wrap="square" lIns="67391" tIns="33696" rIns="67391" bIns="33696">
              <a:spAutoFit/>
            </a:bodyPr>
            <a:lstStyle/>
            <a:p>
              <a:pPr algn="ctr">
                <a:defRPr/>
              </a:pPr>
              <a:r>
                <a:rPr lang="en-US" altLang="zh-CN" sz="3200" kern="0" dirty="0">
                  <a:solidFill>
                    <a:srgbClr val="3B3837"/>
                  </a:solidFill>
                  <a:cs typeface="+mn-ea"/>
                  <a:sym typeface="+mn-lt"/>
                </a:rPr>
                <a:t>Methods And Data</a:t>
              </a:r>
              <a:endParaRPr lang="zh-CN" altLang="en-US" sz="3200" kern="0" dirty="0">
                <a:solidFill>
                  <a:srgbClr val="3B3837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4146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08">
        <p:fade/>
      </p:transition>
    </mc:Choice>
    <mc:Fallback xmlns="">
      <p:transition spd="med" advTm="5508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2"/>
          <p:cNvGrpSpPr/>
          <p:nvPr/>
        </p:nvGrpSpPr>
        <p:grpSpPr>
          <a:xfrm>
            <a:off x="5165894" y="2712582"/>
            <a:ext cx="3690168" cy="1823798"/>
            <a:chOff x="5576282" y="1363170"/>
            <a:chExt cx="2259162" cy="1861135"/>
          </a:xfrm>
        </p:grpSpPr>
        <p:sp>
          <p:nvSpPr>
            <p:cNvPr id="9" name="Text Placeholder 3"/>
            <p:cNvSpPr txBox="1">
              <a:spLocks/>
            </p:cNvSpPr>
            <p:nvPr/>
          </p:nvSpPr>
          <p:spPr>
            <a:xfrm>
              <a:off x="5576282" y="1363170"/>
              <a:ext cx="1002377" cy="251262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171450" indent="-171450" algn="l" defTabSz="896022">
                <a:spcBef>
                  <a:spcPct val="20000"/>
                </a:spcBef>
                <a:buFont typeface="Wingdings" pitchFamily="2" charset="2"/>
                <a:buChar char="Ø"/>
                <a:defRPr/>
              </a:pP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Pre-processing</a:t>
              </a:r>
              <a:endParaRPr lang="en-US" sz="1029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Text Placeholder 3"/>
            <p:cNvSpPr txBox="1">
              <a:spLocks/>
            </p:cNvSpPr>
            <p:nvPr/>
          </p:nvSpPr>
          <p:spPr>
            <a:xfrm>
              <a:off x="5595843" y="1917874"/>
              <a:ext cx="2239601" cy="1306431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896022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Delete the "Other" category</a:t>
              </a:r>
            </a:p>
            <a:p>
              <a:pPr algn="l" defTabSz="896022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Communication volume approximates the level of social support</a:t>
              </a:r>
            </a:p>
            <a:p>
              <a:pPr algn="l" defTabSz="896022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Estimated relationship roles for the top 5 contacts</a:t>
              </a:r>
            </a:p>
            <a:p>
              <a:pPr algn="l" defTabSz="896022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Remove contacts who communicate infrequently</a:t>
              </a:r>
            </a:p>
          </p:txBody>
        </p:sp>
      </p:grpSp>
      <p:grpSp>
        <p:nvGrpSpPr>
          <p:cNvPr id="14" name="Group 72"/>
          <p:cNvGrpSpPr/>
          <p:nvPr/>
        </p:nvGrpSpPr>
        <p:grpSpPr>
          <a:xfrm>
            <a:off x="565528" y="947555"/>
            <a:ext cx="3232849" cy="1162845"/>
            <a:chOff x="5603652" y="1672426"/>
            <a:chExt cx="1947726" cy="632018"/>
          </a:xfrm>
        </p:grpSpPr>
        <p:sp>
          <p:nvSpPr>
            <p:cNvPr id="15" name="Text Placeholder 3"/>
            <p:cNvSpPr txBox="1">
              <a:spLocks/>
            </p:cNvSpPr>
            <p:nvPr/>
          </p:nvSpPr>
          <p:spPr>
            <a:xfrm>
              <a:off x="6756775" y="1672426"/>
              <a:ext cx="794603" cy="133824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171450" indent="-171450" algn="r" defTabSz="896022">
                <a:spcBef>
                  <a:spcPct val="20000"/>
                </a:spcBef>
                <a:buFont typeface="Wingdings" pitchFamily="2" charset="2"/>
                <a:buChar char="Ø"/>
                <a:defRPr/>
              </a:pP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Participants</a:t>
              </a:r>
              <a:endParaRPr lang="en-US" sz="1029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Text Placeholder 3"/>
            <p:cNvSpPr txBox="1">
              <a:spLocks/>
            </p:cNvSpPr>
            <p:nvPr/>
          </p:nvSpPr>
          <p:spPr>
            <a:xfrm>
              <a:off x="5603652" y="1924789"/>
              <a:ext cx="1947726" cy="379655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896022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Individuals 18 years of age or older who have an Android smartphone with </a:t>
              </a:r>
              <a:r>
                <a:rPr lang="en-US" altLang="zh-CN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WiFi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 access (no mental illness, no walking impairment, no alcohol abuse)</a:t>
              </a: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Freeform 109"/>
          <p:cNvSpPr/>
          <p:nvPr/>
        </p:nvSpPr>
        <p:spPr>
          <a:xfrm>
            <a:off x="3875581" y="1889137"/>
            <a:ext cx="1262102" cy="1262038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4234" tIns="104234" rIns="104234" bIns="104234" numCol="1" spcCol="1693" anchor="ctr" anchorCtr="0">
            <a:noAutofit/>
          </a:bodyPr>
          <a:lstStyle/>
          <a:p>
            <a:pPr algn="ctr" defTabSz="653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528" dirty="0">
              <a:cs typeface="+mn-ea"/>
              <a:sym typeface="+mn-lt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300173" y="2332672"/>
            <a:ext cx="400777" cy="374967"/>
            <a:chOff x="6661150" y="233363"/>
            <a:chExt cx="320675" cy="300038"/>
          </a:xfrm>
          <a:solidFill>
            <a:schemeClr val="bg1"/>
          </a:solidFill>
        </p:grpSpPr>
        <p:sp>
          <p:nvSpPr>
            <p:cNvPr id="34" name="Freeform 153"/>
            <p:cNvSpPr>
              <a:spLocks/>
            </p:cNvSpPr>
            <p:nvPr/>
          </p:nvSpPr>
          <p:spPr bwMode="auto">
            <a:xfrm>
              <a:off x="6677025" y="315913"/>
              <a:ext cx="79375" cy="187325"/>
            </a:xfrm>
            <a:custGeom>
              <a:avLst/>
              <a:gdLst>
                <a:gd name="T0" fmla="*/ 34 w 34"/>
                <a:gd name="T1" fmla="*/ 81 h 81"/>
                <a:gd name="T2" fmla="*/ 34 w 34"/>
                <a:gd name="T3" fmla="*/ 8 h 81"/>
                <a:gd name="T4" fmla="*/ 26 w 34"/>
                <a:gd name="T5" fmla="*/ 0 h 81"/>
                <a:gd name="T6" fmla="*/ 9 w 34"/>
                <a:gd name="T7" fmla="*/ 0 h 81"/>
                <a:gd name="T8" fmla="*/ 0 w 34"/>
                <a:gd name="T9" fmla="*/ 8 h 81"/>
                <a:gd name="T10" fmla="*/ 0 w 34"/>
                <a:gd name="T11" fmla="*/ 81 h 81"/>
                <a:gd name="T12" fmla="*/ 34 w 34"/>
                <a:gd name="T13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81">
                  <a:moveTo>
                    <a:pt x="34" y="81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4"/>
                    <a:pt x="30" y="0"/>
                    <a:pt x="2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81"/>
                    <a:pt x="0" y="81"/>
                    <a:pt x="0" y="81"/>
                  </a:cubicBezTo>
                  <a:lnTo>
                    <a:pt x="34" y="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975">
                <a:cs typeface="+mn-ea"/>
                <a:sym typeface="+mn-lt"/>
              </a:endParaRPr>
            </a:p>
          </p:txBody>
        </p:sp>
        <p:sp>
          <p:nvSpPr>
            <p:cNvPr id="35" name="Freeform 154"/>
            <p:cNvSpPr>
              <a:spLocks/>
            </p:cNvSpPr>
            <p:nvPr/>
          </p:nvSpPr>
          <p:spPr bwMode="auto">
            <a:xfrm>
              <a:off x="6783388" y="233363"/>
              <a:ext cx="77788" cy="269875"/>
            </a:xfrm>
            <a:custGeom>
              <a:avLst/>
              <a:gdLst>
                <a:gd name="T0" fmla="*/ 34 w 34"/>
                <a:gd name="T1" fmla="*/ 117 h 117"/>
                <a:gd name="T2" fmla="*/ 34 w 34"/>
                <a:gd name="T3" fmla="*/ 8 h 117"/>
                <a:gd name="T4" fmla="*/ 25 w 34"/>
                <a:gd name="T5" fmla="*/ 0 h 117"/>
                <a:gd name="T6" fmla="*/ 8 w 34"/>
                <a:gd name="T7" fmla="*/ 0 h 117"/>
                <a:gd name="T8" fmla="*/ 0 w 34"/>
                <a:gd name="T9" fmla="*/ 8 h 117"/>
                <a:gd name="T10" fmla="*/ 0 w 34"/>
                <a:gd name="T11" fmla="*/ 117 h 117"/>
                <a:gd name="T12" fmla="*/ 34 w 34"/>
                <a:gd name="T13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17">
                  <a:moveTo>
                    <a:pt x="34" y="117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4"/>
                    <a:pt x="30" y="0"/>
                    <a:pt x="2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17"/>
                    <a:pt x="0" y="117"/>
                    <a:pt x="0" y="117"/>
                  </a:cubicBezTo>
                  <a:lnTo>
                    <a:pt x="34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975">
                <a:cs typeface="+mn-ea"/>
                <a:sym typeface="+mn-lt"/>
              </a:endParaRPr>
            </a:p>
          </p:txBody>
        </p:sp>
        <p:sp>
          <p:nvSpPr>
            <p:cNvPr id="36" name="Freeform 155"/>
            <p:cNvSpPr>
              <a:spLocks/>
            </p:cNvSpPr>
            <p:nvPr/>
          </p:nvSpPr>
          <p:spPr bwMode="auto">
            <a:xfrm>
              <a:off x="6886575" y="358776"/>
              <a:ext cx="79375" cy="144463"/>
            </a:xfrm>
            <a:custGeom>
              <a:avLst/>
              <a:gdLst>
                <a:gd name="T0" fmla="*/ 34 w 34"/>
                <a:gd name="T1" fmla="*/ 63 h 63"/>
                <a:gd name="T2" fmla="*/ 34 w 34"/>
                <a:gd name="T3" fmla="*/ 8 h 63"/>
                <a:gd name="T4" fmla="*/ 25 w 34"/>
                <a:gd name="T5" fmla="*/ 0 h 63"/>
                <a:gd name="T6" fmla="*/ 8 w 34"/>
                <a:gd name="T7" fmla="*/ 0 h 63"/>
                <a:gd name="T8" fmla="*/ 0 w 34"/>
                <a:gd name="T9" fmla="*/ 8 h 63"/>
                <a:gd name="T10" fmla="*/ 0 w 34"/>
                <a:gd name="T11" fmla="*/ 63 h 63"/>
                <a:gd name="T12" fmla="*/ 34 w 34"/>
                <a:gd name="T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63">
                  <a:moveTo>
                    <a:pt x="34" y="63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4"/>
                    <a:pt x="30" y="0"/>
                    <a:pt x="2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63"/>
                    <a:pt x="0" y="63"/>
                    <a:pt x="0" y="63"/>
                  </a:cubicBezTo>
                  <a:lnTo>
                    <a:pt x="34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975">
                <a:cs typeface="+mn-ea"/>
                <a:sym typeface="+mn-lt"/>
              </a:endParaRPr>
            </a:p>
          </p:txBody>
        </p:sp>
        <p:sp>
          <p:nvSpPr>
            <p:cNvPr id="37" name="Rectangle 156"/>
            <p:cNvSpPr>
              <a:spLocks noChangeArrowheads="1"/>
            </p:cNvSpPr>
            <p:nvPr/>
          </p:nvSpPr>
          <p:spPr bwMode="auto">
            <a:xfrm>
              <a:off x="6661150" y="512763"/>
              <a:ext cx="320675" cy="206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7204" tIns="33602" rIns="67204" bIns="33602" numCol="1" anchor="t" anchorCtr="0" compatLnSpc="1">
              <a:prstTxWarp prst="textNoShape">
                <a:avLst/>
              </a:prstTxWarp>
            </a:bodyPr>
            <a:lstStyle/>
            <a:p>
              <a:endParaRPr lang="en-US" sz="975">
                <a:cs typeface="+mn-ea"/>
                <a:sym typeface="+mn-lt"/>
              </a:endParaRPr>
            </a:p>
          </p:txBody>
        </p:sp>
      </p:grpSp>
      <p:pic>
        <p:nvPicPr>
          <p:cNvPr id="38" name="图片 3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39" name="Rectangle 36"/>
          <p:cNvSpPr/>
          <p:nvPr/>
        </p:nvSpPr>
        <p:spPr>
          <a:xfrm>
            <a:off x="396106" y="287908"/>
            <a:ext cx="194421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1800" kern="0" dirty="0">
                <a:solidFill>
                  <a:srgbClr val="3B3837"/>
                </a:solidFill>
                <a:cs typeface="+mn-ea"/>
                <a:sym typeface="+mn-lt"/>
              </a:rPr>
              <a:t>Data</a:t>
            </a:r>
            <a:endParaRPr lang="zh-CN" altLang="en-US" sz="18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grpSp>
        <p:nvGrpSpPr>
          <p:cNvPr id="47" name="Group 72">
            <a:extLst>
              <a:ext uri="{FF2B5EF4-FFF2-40B4-BE49-F238E27FC236}">
                <a16:creationId xmlns:a16="http://schemas.microsoft.com/office/drawing/2014/main" id="{2DA682C2-A535-4343-88B1-4E6551C89FDB}"/>
              </a:ext>
            </a:extLst>
          </p:cNvPr>
          <p:cNvGrpSpPr/>
          <p:nvPr/>
        </p:nvGrpSpPr>
        <p:grpSpPr>
          <a:xfrm>
            <a:off x="5197847" y="947554"/>
            <a:ext cx="3510715" cy="1675289"/>
            <a:chOff x="5603652" y="1652052"/>
            <a:chExt cx="2115135" cy="910537"/>
          </a:xfrm>
        </p:grpSpPr>
        <p:sp>
          <p:nvSpPr>
            <p:cNvPr id="48" name="Text Placeholder 3">
              <a:extLst>
                <a:ext uri="{FF2B5EF4-FFF2-40B4-BE49-F238E27FC236}">
                  <a16:creationId xmlns:a16="http://schemas.microsoft.com/office/drawing/2014/main" id="{4B012129-4B02-174B-9EC5-2AEBA9AF5269}"/>
                </a:ext>
              </a:extLst>
            </p:cNvPr>
            <p:cNvSpPr txBox="1">
              <a:spLocks/>
            </p:cNvSpPr>
            <p:nvPr/>
          </p:nvSpPr>
          <p:spPr>
            <a:xfrm>
              <a:off x="5603652" y="1652052"/>
              <a:ext cx="1012134" cy="133824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171450" indent="-171450" algn="l" defTabSz="896022">
                <a:spcBef>
                  <a:spcPct val="20000"/>
                </a:spcBef>
                <a:buFont typeface="Wingdings" pitchFamily="2" charset="2"/>
                <a:buChar char="Ø"/>
                <a:defRPr/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Data Collection</a:t>
              </a:r>
              <a:endParaRPr lang="en-US" sz="1029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9" name="Text Placeholder 3">
              <a:extLst>
                <a:ext uri="{FF2B5EF4-FFF2-40B4-BE49-F238E27FC236}">
                  <a16:creationId xmlns:a16="http://schemas.microsoft.com/office/drawing/2014/main" id="{EBBE255A-7794-0340-92AE-95A60FF9179F}"/>
                </a:ext>
              </a:extLst>
            </p:cNvPr>
            <p:cNvSpPr txBox="1">
              <a:spLocks/>
            </p:cNvSpPr>
            <p:nvPr/>
          </p:nvSpPr>
          <p:spPr>
            <a:xfrm>
              <a:off x="5603652" y="1901904"/>
              <a:ext cx="2115135" cy="660685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896022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Purple Robot (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ecords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 communication and text messages, latitude and longitude location and sensor information)</a:t>
              </a:r>
            </a:p>
            <a:p>
              <a:pPr algn="l" defTabSz="896022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EMA (prompts participants to answer questions about their contacts)</a:t>
              </a:r>
            </a:p>
          </p:txBody>
        </p:sp>
      </p:grpSp>
      <p:grpSp>
        <p:nvGrpSpPr>
          <p:cNvPr id="50" name="Group 72">
            <a:extLst>
              <a:ext uri="{FF2B5EF4-FFF2-40B4-BE49-F238E27FC236}">
                <a16:creationId xmlns:a16="http://schemas.microsoft.com/office/drawing/2014/main" id="{B1697735-50D6-7647-B7CF-725C032A8147}"/>
              </a:ext>
            </a:extLst>
          </p:cNvPr>
          <p:cNvGrpSpPr/>
          <p:nvPr/>
        </p:nvGrpSpPr>
        <p:grpSpPr>
          <a:xfrm>
            <a:off x="140160" y="2712582"/>
            <a:ext cx="3658217" cy="2066172"/>
            <a:chOff x="5218476" y="1456572"/>
            <a:chExt cx="2239601" cy="2108472"/>
          </a:xfrm>
        </p:grpSpPr>
        <p:sp>
          <p:nvSpPr>
            <p:cNvPr id="51" name="Text Placeholder 3">
              <a:extLst>
                <a:ext uri="{FF2B5EF4-FFF2-40B4-BE49-F238E27FC236}">
                  <a16:creationId xmlns:a16="http://schemas.microsoft.com/office/drawing/2014/main" id="{782503DD-019F-9C44-A14A-A064302297C6}"/>
                </a:ext>
              </a:extLst>
            </p:cNvPr>
            <p:cNvSpPr txBox="1">
              <a:spLocks/>
            </p:cNvSpPr>
            <p:nvPr/>
          </p:nvSpPr>
          <p:spPr>
            <a:xfrm>
              <a:off x="6376391" y="1456572"/>
              <a:ext cx="1081686" cy="251262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171450" indent="-171450" algn="r" defTabSz="896022">
                <a:spcBef>
                  <a:spcPct val="20000"/>
                </a:spcBef>
                <a:buFont typeface="Wingdings" pitchFamily="2" charset="2"/>
                <a:buChar char="Ø"/>
                <a:defRPr/>
              </a:pP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Demographics</a:t>
              </a:r>
              <a:endParaRPr lang="en-US" sz="1029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2" name="Text Placeholder 3">
              <a:extLst>
                <a:ext uri="{FF2B5EF4-FFF2-40B4-BE49-F238E27FC236}">
                  <a16:creationId xmlns:a16="http://schemas.microsoft.com/office/drawing/2014/main" id="{CB0F70D7-23E4-CE49-8FF5-77379CE3488C}"/>
                </a:ext>
              </a:extLst>
            </p:cNvPr>
            <p:cNvSpPr txBox="1">
              <a:spLocks/>
            </p:cNvSpPr>
            <p:nvPr/>
          </p:nvSpPr>
          <p:spPr>
            <a:xfrm>
              <a:off x="5218476" y="1763940"/>
              <a:ext cx="2239601" cy="180110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896022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152 male, 33 female, 4 unspecified</a:t>
              </a:r>
            </a:p>
            <a:p>
              <a:pPr algn="r" defTabSz="896022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152 white, 23 black, 6 Asian, 5 Indian, 3 unspecified race</a:t>
              </a:r>
            </a:p>
            <a:p>
              <a:pPr algn="r" defTabSz="896022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119 employed, 36 unemployed, 16 disabled, 4 retired, 14 unspecified occupational status</a:t>
              </a:r>
            </a:p>
            <a:p>
              <a:pPr algn="r" defTabSz="896022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164 living in metropolitan areas, 24 non-metropolitan areas, from 37 different states</a:t>
              </a: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552">
        <p:fade/>
      </p:transition>
    </mc:Choice>
    <mc:Fallback xmlns="">
      <p:transition spd="med" advTm="105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矩形 99"/>
          <p:cNvSpPr/>
          <p:nvPr/>
        </p:nvSpPr>
        <p:spPr>
          <a:xfrm>
            <a:off x="144077" y="2976405"/>
            <a:ext cx="8712968" cy="1969640"/>
          </a:xfrm>
          <a:prstGeom prst="rect">
            <a:avLst/>
          </a:prstGeom>
        </p:spPr>
        <p:txBody>
          <a:bodyPr wrap="square" lIns="89597" tIns="44798" rIns="89597" bIns="44798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17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• </a:t>
            </a:r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intensity and regularity</a:t>
            </a:r>
            <a:r>
              <a:rPr lang="en-US" altLang="zh-CN" sz="117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: features that consider the volume and regularity of communication, such as mean or median weekly calls or number of study days with a logged communication.</a:t>
            </a:r>
          </a:p>
          <a:p>
            <a:pPr algn="just">
              <a:lnSpc>
                <a:spcPct val="150000"/>
              </a:lnSpc>
            </a:pPr>
            <a:r>
              <a:rPr lang="en-US" altLang="zh-CN" sz="117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• </a:t>
            </a:r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temporal tendency</a:t>
            </a:r>
            <a:r>
              <a:rPr lang="en-US" altLang="zh-CN" sz="117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: features that capture the time of day or day of week when communication events typically occur.</a:t>
            </a:r>
          </a:p>
          <a:p>
            <a:pPr algn="just">
              <a:lnSpc>
                <a:spcPct val="150000"/>
              </a:lnSpc>
            </a:pPr>
            <a:r>
              <a:rPr lang="en-US" altLang="zh-CN" sz="117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• </a:t>
            </a:r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channel selection and avoidance</a:t>
            </a:r>
            <a:r>
              <a:rPr lang="en-US" altLang="zh-CN" sz="117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: features that capture any asymmetry in communication (incoming vs. outgoing) or preference for calls vs. SMS.</a:t>
            </a:r>
          </a:p>
          <a:p>
            <a:pPr algn="just">
              <a:lnSpc>
                <a:spcPct val="150000"/>
              </a:lnSpc>
            </a:pPr>
            <a:r>
              <a:rPr lang="en-US" altLang="zh-CN" sz="117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• </a:t>
            </a:r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maintenance cost</a:t>
            </a:r>
            <a:r>
              <a:rPr lang="en-US" altLang="zh-CN" sz="1176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: features that consider the amount of effort in maintaining communication relationships.</a:t>
            </a:r>
            <a:endParaRPr lang="zh-CN" altLang="en-US" sz="1176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59551">
            <a:off x="294107" y="130090"/>
            <a:ext cx="363036" cy="507865"/>
          </a:xfrm>
          <a:prstGeom prst="rect">
            <a:avLst/>
          </a:prstGeom>
        </p:spPr>
      </p:pic>
      <p:sp>
        <p:nvSpPr>
          <p:cNvPr id="102" name="Rectangle 36"/>
          <p:cNvSpPr/>
          <p:nvPr/>
        </p:nvSpPr>
        <p:spPr>
          <a:xfrm>
            <a:off x="579282" y="272552"/>
            <a:ext cx="3024336" cy="345049"/>
          </a:xfrm>
          <a:prstGeom prst="rect">
            <a:avLst/>
          </a:prstGeom>
          <a:noFill/>
        </p:spPr>
        <p:txBody>
          <a:bodyPr wrap="square" lIns="67391" tIns="33696" rIns="67391" bIns="33696">
            <a:spAutoFit/>
          </a:bodyPr>
          <a:lstStyle/>
          <a:p>
            <a:pPr algn="ctr">
              <a:defRPr/>
            </a:pPr>
            <a:r>
              <a:rPr lang="en-US" altLang="zh-CN" sz="1800" kern="0" dirty="0">
                <a:solidFill>
                  <a:srgbClr val="3B3837"/>
                </a:solidFill>
                <a:cs typeface="+mn-ea"/>
                <a:sym typeface="+mn-lt"/>
              </a:rPr>
              <a:t>Communication Features</a:t>
            </a:r>
            <a:endParaRPr lang="zh-CN" altLang="en-US" sz="1800" kern="0" dirty="0">
              <a:solidFill>
                <a:srgbClr val="3B3837"/>
              </a:solidFill>
              <a:cs typeface="+mn-ea"/>
              <a:sym typeface="+mn-lt"/>
            </a:endParaRPr>
          </a:p>
        </p:txBody>
      </p:sp>
      <p:pic>
        <p:nvPicPr>
          <p:cNvPr id="103" name="图片 102">
            <a:extLst>
              <a:ext uri="{FF2B5EF4-FFF2-40B4-BE49-F238E27FC236}">
                <a16:creationId xmlns:a16="http://schemas.microsoft.com/office/drawing/2014/main" id="{7ECF339E-7268-CF47-A17F-2A08F38DE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608" y="722159"/>
            <a:ext cx="4103906" cy="2243956"/>
          </a:xfrm>
          <a:prstGeom prst="rect">
            <a:avLst/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608">
        <p:fade/>
      </p:transition>
    </mc:Choice>
    <mc:Fallback xmlns="">
      <p:transition spd="med" advTm="46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3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ok8"/>
  <p:tag name="ISPRING_SCORM_RATE_SLIDES" val="0"/>
  <p:tag name="ISPRING_SCORM_RATE_QUIZZES" val="0"/>
  <p:tag name="ISPRING_SCORM_PASSING_SCORE" val="0.000000"/>
  <p:tag name="ISPRING_ULTRA_SCORM_COURSE_ID" val="ED86F270-A48B-4946-950F-F83453B226C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内容列表"/>
  <p:tag name="ISPRINGCLOUDFOLDERID" val="0"/>
  <p:tag name="ISPRINGCLOUDFOLDERPATH" val="资源库"/>
  <p:tag name="ISPRING_OUTPUT_FOLDER" val="G:\第七批已完成作品\150195"/>
  <p:tag name="ISPRING_FIRST_PUBLI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SubTitle"/>
  <p:tag name="MH_ORDER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SubTitle"/>
  <p:tag name="MH_ORDER" val="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0.8|1.3|0.6|0.5|0.6|1.3|0.5|0.5|0.6|1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0.5|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8|3|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22"/>
  <p:tag name="MH_LIBRARY" val="GRAPHIC"/>
  <p:tag name="MH_TYPE" val="Other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22"/>
  <p:tag name="MH_LIBRARY" val="GRAPHIC"/>
  <p:tag name="MH_TYPE" val="Other"/>
  <p:tag name="MH_ORDER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22"/>
  <p:tag name="MH_LIBRARY" val="GRAPHIC"/>
  <p:tag name="MH_TYPE" val="Other"/>
  <p:tag name="MH_ORDER" val="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22"/>
  <p:tag name="MH_LIBRARY" val="GRAPHIC"/>
  <p:tag name="MH_TYPE" val="Other"/>
  <p:tag name="MH_ORDER" val="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22"/>
  <p:tag name="MH_LIBRARY" val="GRAPHIC"/>
  <p:tag name="MH_TYPE" val="Other"/>
  <p:tag name="MH_ORDER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22"/>
  <p:tag name="MH_LIBRARY" val="GRAPHIC"/>
  <p:tag name="MH_TYPE" val="Other"/>
  <p:tag name="MH_ORDER" val="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SubTitle"/>
  <p:tag name="MH_ORDER" val="4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jjadkgc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2110</Words>
  <Application>Microsoft Office PowerPoint</Application>
  <PresentationFormat>自定义</PresentationFormat>
  <Paragraphs>284</Paragraphs>
  <Slides>28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37" baseType="lpstr">
      <vt:lpstr>等线</vt:lpstr>
      <vt:lpstr>宋体</vt:lpstr>
      <vt:lpstr>微软雅黑</vt:lpstr>
      <vt:lpstr>Arial</vt:lpstr>
      <vt:lpstr>Calibri</vt:lpstr>
      <vt:lpstr>Corbel</vt:lpstr>
      <vt:lpstr>Wingdings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几何体</dc:title>
  <dc:creator>第一PPT</dc:creator>
  <cp:keywords>www.1ppt.com</cp:keywords>
  <dc:description>www.1ppt.com</dc:description>
  <cp:lastModifiedBy>胡晶晶</cp:lastModifiedBy>
  <cp:revision>44</cp:revision>
  <dcterms:modified xsi:type="dcterms:W3CDTF">2021-05-26T14:08:32Z</dcterms:modified>
</cp:coreProperties>
</file>

<file path=docProps/thumbnail.jpeg>
</file>